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66" r:id="rId2"/>
    <p:sldId id="260" r:id="rId3"/>
    <p:sldId id="509" r:id="rId4"/>
    <p:sldId id="455" r:id="rId5"/>
    <p:sldId id="510" r:id="rId6"/>
    <p:sldId id="488" r:id="rId7"/>
    <p:sldId id="475" r:id="rId8"/>
    <p:sldId id="482" r:id="rId9"/>
    <p:sldId id="483" r:id="rId10"/>
    <p:sldId id="484" r:id="rId11"/>
    <p:sldId id="486" r:id="rId12"/>
    <p:sldId id="507" r:id="rId13"/>
    <p:sldId id="496" r:id="rId14"/>
    <p:sldId id="497" r:id="rId15"/>
    <p:sldId id="502" r:id="rId16"/>
    <p:sldId id="503" r:id="rId17"/>
    <p:sldId id="504" r:id="rId18"/>
    <p:sldId id="516" r:id="rId19"/>
    <p:sldId id="517" r:id="rId20"/>
    <p:sldId id="518" r:id="rId21"/>
    <p:sldId id="523" r:id="rId22"/>
    <p:sldId id="519" r:id="rId23"/>
    <p:sldId id="520" r:id="rId24"/>
    <p:sldId id="521" r:id="rId25"/>
    <p:sldId id="522" r:id="rId26"/>
    <p:sldId id="524" r:id="rId27"/>
    <p:sldId id="525" r:id="rId28"/>
    <p:sldId id="526" r:id="rId29"/>
    <p:sldId id="527" r:id="rId30"/>
    <p:sldId id="528" r:id="rId31"/>
    <p:sldId id="529" r:id="rId32"/>
    <p:sldId id="494" r:id="rId33"/>
    <p:sldId id="487" r:id="rId34"/>
    <p:sldId id="530" r:id="rId35"/>
    <p:sldId id="531" r:id="rId36"/>
    <p:sldId id="532" r:id="rId37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558"/>
  </p:normalViewPr>
  <p:slideViewPr>
    <p:cSldViewPr snapToGrid="0" snapToObjects="1">
      <p:cViewPr varScale="1">
        <p:scale>
          <a:sx n="114" d="100"/>
          <a:sy n="114" d="100"/>
        </p:scale>
        <p:origin x="474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5E279F7-A59A-0545-8FC3-E84FF965423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E74E62-C4E9-104D-B283-35E60976DDE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F82D93F5-31A7-5F4F-A52A-64DC1B7AF4FA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7A5C72-E016-E641-98FF-BDD30E6EE76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C97899-B668-4745-B2C5-1B8700A8214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4624E23B-5331-5540-B3DA-4D3BC14B0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3180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0B3BF3DF-2C75-E745-83F3-52BB5DB2F15D}" type="datetimeFigureOut">
              <a:rPr lang="en-US" smtClean="0"/>
              <a:t>4/29/2020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392DA069-F773-1B49-A35B-15C882C9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419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027">
              <a:defRPr sz="3300">
                <a:solidFill>
                  <a:schemeClr val="tx1"/>
                </a:solidFill>
                <a:latin typeface="Trebuchet MS" pitchFamily="34" charset="0"/>
              </a:defRPr>
            </a:lvl1pPr>
            <a:lvl2pPr marL="772426" indent="-297087" defTabSz="949027">
              <a:defRPr sz="3300">
                <a:solidFill>
                  <a:schemeClr val="tx1"/>
                </a:solidFill>
                <a:latin typeface="Trebuchet MS" pitchFamily="34" charset="0"/>
              </a:defRPr>
            </a:lvl2pPr>
            <a:lvl3pPr marL="1188347" indent="-237670" defTabSz="949027">
              <a:defRPr sz="3300">
                <a:solidFill>
                  <a:schemeClr val="tx1"/>
                </a:solidFill>
                <a:latin typeface="Trebuchet MS" pitchFamily="34" charset="0"/>
              </a:defRPr>
            </a:lvl3pPr>
            <a:lvl4pPr marL="1663686" indent="-237670" defTabSz="949027">
              <a:defRPr sz="3300">
                <a:solidFill>
                  <a:schemeClr val="tx1"/>
                </a:solidFill>
                <a:latin typeface="Trebuchet MS" pitchFamily="34" charset="0"/>
              </a:defRPr>
            </a:lvl4pPr>
            <a:lvl5pPr marL="2139025" indent="-237670" defTabSz="949027">
              <a:defRPr sz="3300">
                <a:solidFill>
                  <a:schemeClr val="tx1"/>
                </a:solidFill>
                <a:latin typeface="Trebuchet MS" pitchFamily="34" charset="0"/>
              </a:defRPr>
            </a:lvl5pPr>
            <a:lvl6pPr marL="2614365" indent="-237670" defTabSz="949027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Trebuchet MS" pitchFamily="34" charset="0"/>
              </a:defRPr>
            </a:lvl6pPr>
            <a:lvl7pPr marL="3089704" indent="-237670" defTabSz="949027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Trebuchet MS" pitchFamily="34" charset="0"/>
              </a:defRPr>
            </a:lvl7pPr>
            <a:lvl8pPr marL="3565042" indent="-237670" defTabSz="949027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Trebuchet MS" pitchFamily="34" charset="0"/>
              </a:defRPr>
            </a:lvl8pPr>
            <a:lvl9pPr marL="4040381" indent="-237670" defTabSz="949027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fld id="{3EE73D69-45E6-48D8-8474-7D95B0E37842}" type="slidenum">
              <a:rPr lang="en-US" altLang="en-US" sz="1300"/>
              <a:pPr/>
              <a:t>3</a:t>
            </a:fld>
            <a:endParaRPr lang="en-US" altLang="en-US" sz="1300"/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5231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8DBD5-7248-412A-9A18-8CF08565ACB7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085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F372C12-C90D-8A4C-A101-63FACD579016}"/>
              </a:ext>
            </a:extLst>
          </p:cNvPr>
          <p:cNvGrpSpPr/>
          <p:nvPr userDrawn="1"/>
        </p:nvGrpSpPr>
        <p:grpSpPr>
          <a:xfrm>
            <a:off x="-4466" y="404085"/>
            <a:ext cx="7500898" cy="6054379"/>
            <a:chOff x="-4466" y="404085"/>
            <a:chExt cx="7500898" cy="605437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FEA4DDB-066E-574A-BA1F-3FF513DD9D5C}"/>
                </a:ext>
              </a:extLst>
            </p:cNvPr>
            <p:cNvSpPr/>
            <p:nvPr userDrawn="1"/>
          </p:nvSpPr>
          <p:spPr>
            <a:xfrm>
              <a:off x="-4466" y="6112474"/>
              <a:ext cx="5326108" cy="34599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BB82449-5F06-C146-A6C1-13E2E90C10A4}"/>
                </a:ext>
              </a:extLst>
            </p:cNvPr>
            <p:cNvSpPr/>
            <p:nvPr userDrawn="1"/>
          </p:nvSpPr>
          <p:spPr>
            <a:xfrm>
              <a:off x="-4466" y="745527"/>
              <a:ext cx="7500898" cy="53669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609DEEE-EA5D-D842-A46A-842F5B187902}"/>
                </a:ext>
              </a:extLst>
            </p:cNvPr>
            <p:cNvSpPr/>
            <p:nvPr userDrawn="1"/>
          </p:nvSpPr>
          <p:spPr>
            <a:xfrm>
              <a:off x="-4464" y="404085"/>
              <a:ext cx="5326108" cy="34598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C088BC3-2F46-ED46-8044-A92C06B77A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1590" y="-6351"/>
            <a:ext cx="12196766" cy="6870700"/>
          </a:xfrm>
          <a:custGeom>
            <a:avLst/>
            <a:gdLst>
              <a:gd name="connsiteX0" fmla="*/ 1 w 12196766"/>
              <a:gd name="connsiteY0" fmla="*/ 400050 h 6858000"/>
              <a:gd name="connsiteX1" fmla="*/ 1 w 12196766"/>
              <a:gd name="connsiteY1" fmla="*/ 6453188 h 6858000"/>
              <a:gd name="connsiteX2" fmla="*/ 5318127 w 12196766"/>
              <a:gd name="connsiteY2" fmla="*/ 6453188 h 6858000"/>
              <a:gd name="connsiteX3" fmla="*/ 5318127 w 12196766"/>
              <a:gd name="connsiteY3" fmla="*/ 6108192 h 6858000"/>
              <a:gd name="connsiteX4" fmla="*/ 7501195 w 12196766"/>
              <a:gd name="connsiteY4" fmla="*/ 6108192 h 6858000"/>
              <a:gd name="connsiteX5" fmla="*/ 7501195 w 12196766"/>
              <a:gd name="connsiteY5" fmla="*/ 740664 h 6858000"/>
              <a:gd name="connsiteX6" fmla="*/ 5318127 w 12196766"/>
              <a:gd name="connsiteY6" fmla="*/ 740664 h 6858000"/>
              <a:gd name="connsiteX7" fmla="*/ 5318127 w 12196766"/>
              <a:gd name="connsiteY7" fmla="*/ 400050 h 6858000"/>
              <a:gd name="connsiteX8" fmla="*/ 0 w 12196766"/>
              <a:gd name="connsiteY8" fmla="*/ 0 h 6858000"/>
              <a:gd name="connsiteX9" fmla="*/ 12196766 w 12196766"/>
              <a:gd name="connsiteY9" fmla="*/ 0 h 6858000"/>
              <a:gd name="connsiteX10" fmla="*/ 12196766 w 12196766"/>
              <a:gd name="connsiteY10" fmla="*/ 6858000 h 6858000"/>
              <a:gd name="connsiteX11" fmla="*/ 0 w 12196766"/>
              <a:gd name="connsiteY11" fmla="*/ 6858000 h 6858000"/>
              <a:gd name="connsiteX0" fmla="*/ 1 w 12196766"/>
              <a:gd name="connsiteY0" fmla="*/ 409575 h 6867525"/>
              <a:gd name="connsiteX1" fmla="*/ 1 w 12196766"/>
              <a:gd name="connsiteY1" fmla="*/ 6462713 h 6867525"/>
              <a:gd name="connsiteX2" fmla="*/ 5318127 w 12196766"/>
              <a:gd name="connsiteY2" fmla="*/ 6462713 h 6867525"/>
              <a:gd name="connsiteX3" fmla="*/ 5318127 w 12196766"/>
              <a:gd name="connsiteY3" fmla="*/ 6117717 h 6867525"/>
              <a:gd name="connsiteX4" fmla="*/ 7501195 w 12196766"/>
              <a:gd name="connsiteY4" fmla="*/ 6117717 h 6867525"/>
              <a:gd name="connsiteX5" fmla="*/ 7501195 w 12196766"/>
              <a:gd name="connsiteY5" fmla="*/ 750189 h 6867525"/>
              <a:gd name="connsiteX6" fmla="*/ 5318127 w 12196766"/>
              <a:gd name="connsiteY6" fmla="*/ 750189 h 6867525"/>
              <a:gd name="connsiteX7" fmla="*/ 5318127 w 12196766"/>
              <a:gd name="connsiteY7" fmla="*/ 409575 h 6867525"/>
              <a:gd name="connsiteX8" fmla="*/ 1 w 12196766"/>
              <a:gd name="connsiteY8" fmla="*/ 409575 h 6867525"/>
              <a:gd name="connsiteX9" fmla="*/ 0 w 12196766"/>
              <a:gd name="connsiteY9" fmla="*/ 0 h 6867525"/>
              <a:gd name="connsiteX10" fmla="*/ 12196766 w 12196766"/>
              <a:gd name="connsiteY10" fmla="*/ 9525 h 6867525"/>
              <a:gd name="connsiteX11" fmla="*/ 12196766 w 12196766"/>
              <a:gd name="connsiteY11" fmla="*/ 6867525 h 6867525"/>
              <a:gd name="connsiteX12" fmla="*/ 0 w 12196766"/>
              <a:gd name="connsiteY12" fmla="*/ 6867525 h 6867525"/>
              <a:gd name="connsiteX13" fmla="*/ 0 w 12196766"/>
              <a:gd name="connsiteY13" fmla="*/ 0 h 6867525"/>
              <a:gd name="connsiteX0" fmla="*/ 1 w 12196766"/>
              <a:gd name="connsiteY0" fmla="*/ 412750 h 6870700"/>
              <a:gd name="connsiteX1" fmla="*/ 1 w 12196766"/>
              <a:gd name="connsiteY1" fmla="*/ 6465888 h 6870700"/>
              <a:gd name="connsiteX2" fmla="*/ 5318127 w 12196766"/>
              <a:gd name="connsiteY2" fmla="*/ 6465888 h 6870700"/>
              <a:gd name="connsiteX3" fmla="*/ 5318127 w 12196766"/>
              <a:gd name="connsiteY3" fmla="*/ 6120892 h 6870700"/>
              <a:gd name="connsiteX4" fmla="*/ 7501195 w 12196766"/>
              <a:gd name="connsiteY4" fmla="*/ 6120892 h 6870700"/>
              <a:gd name="connsiteX5" fmla="*/ 7501195 w 12196766"/>
              <a:gd name="connsiteY5" fmla="*/ 753364 h 6870700"/>
              <a:gd name="connsiteX6" fmla="*/ 5318127 w 12196766"/>
              <a:gd name="connsiteY6" fmla="*/ 753364 h 6870700"/>
              <a:gd name="connsiteX7" fmla="*/ 5318127 w 12196766"/>
              <a:gd name="connsiteY7" fmla="*/ 412750 h 6870700"/>
              <a:gd name="connsiteX8" fmla="*/ 1 w 12196766"/>
              <a:gd name="connsiteY8" fmla="*/ 412750 h 6870700"/>
              <a:gd name="connsiteX9" fmla="*/ 0 w 12196766"/>
              <a:gd name="connsiteY9" fmla="*/ 3175 h 6870700"/>
              <a:gd name="connsiteX10" fmla="*/ 12193591 w 12196766"/>
              <a:gd name="connsiteY10" fmla="*/ 0 h 6870700"/>
              <a:gd name="connsiteX11" fmla="*/ 12196766 w 12196766"/>
              <a:gd name="connsiteY11" fmla="*/ 6870700 h 6870700"/>
              <a:gd name="connsiteX12" fmla="*/ 0 w 12196766"/>
              <a:gd name="connsiteY12" fmla="*/ 6870700 h 6870700"/>
              <a:gd name="connsiteX13" fmla="*/ 0 w 12196766"/>
              <a:gd name="connsiteY13" fmla="*/ 3175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6766" h="6870700">
                <a:moveTo>
                  <a:pt x="1" y="412750"/>
                </a:moveTo>
                <a:lnTo>
                  <a:pt x="1" y="6465888"/>
                </a:lnTo>
                <a:lnTo>
                  <a:pt x="5318127" y="6465888"/>
                </a:lnTo>
                <a:lnTo>
                  <a:pt x="5318127" y="6120892"/>
                </a:lnTo>
                <a:lnTo>
                  <a:pt x="7501195" y="6120892"/>
                </a:lnTo>
                <a:lnTo>
                  <a:pt x="7501195" y="753364"/>
                </a:lnTo>
                <a:lnTo>
                  <a:pt x="5318127" y="753364"/>
                </a:lnTo>
                <a:lnTo>
                  <a:pt x="5318127" y="412750"/>
                </a:lnTo>
                <a:lnTo>
                  <a:pt x="1" y="412750"/>
                </a:lnTo>
                <a:close/>
                <a:moveTo>
                  <a:pt x="0" y="3175"/>
                </a:moveTo>
                <a:lnTo>
                  <a:pt x="12193591" y="0"/>
                </a:lnTo>
                <a:cubicBezTo>
                  <a:pt x="12194649" y="2290233"/>
                  <a:pt x="12195708" y="4580467"/>
                  <a:pt x="12196766" y="6870700"/>
                </a:cubicBezTo>
                <a:lnTo>
                  <a:pt x="0" y="6870700"/>
                </a:lnTo>
                <a:lnTo>
                  <a:pt x="0" y="3175"/>
                </a:lnTo>
                <a:close/>
              </a:path>
            </a:pathLst>
          </a:custGeom>
          <a:solidFill>
            <a:schemeClr val="tx2">
              <a:alpha val="50000"/>
            </a:schemeClr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82365E-8295-A343-B915-65BE7C10515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1561" y="2251461"/>
            <a:ext cx="5850280" cy="1932401"/>
          </a:xfrm>
          <a:prstGeom prst="rect">
            <a:avLst/>
          </a:prstGeom>
        </p:spPr>
        <p:txBody>
          <a:bodyPr lIns="0" tIns="91440" rIns="91440" bIns="0" anchor="b">
            <a:normAutofit/>
          </a:bodyPr>
          <a:lstStyle>
            <a:lvl1pPr algn="l">
              <a:lnSpc>
                <a:spcPts val="5000"/>
              </a:lnSpc>
              <a:defRPr sz="4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Cover Title Goes Here Can Go Up to Three Lines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26B173-8D91-9347-A9D7-3E6EA859F4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49154" y="4922729"/>
            <a:ext cx="5850280" cy="873690"/>
          </a:xfrm>
          <a:prstGeom prst="rect">
            <a:avLst/>
          </a:prstGeom>
        </p:spPr>
        <p:txBody>
          <a:bodyPr lIns="0" tIns="0" bIns="91440">
            <a:normAutofit/>
          </a:bodyPr>
          <a:lstStyle>
            <a:lvl1pPr marL="0" indent="0" algn="l">
              <a:lnSpc>
                <a:spcPct val="100000"/>
              </a:lnSpc>
              <a:spcBef>
                <a:spcPts val="500"/>
              </a:spcBef>
              <a:buNone/>
              <a:defRPr sz="1650" spc="2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 can go up to two and three lines if need Lorem ipsum dolor sit </a:t>
            </a:r>
            <a:r>
              <a:rPr lang="en-US" dirty="0" err="1"/>
              <a:t>amet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B5605B-A2A8-B34D-82F6-BE295B0DB8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154" y="4418737"/>
            <a:ext cx="1266826" cy="83757"/>
          </a:xfrm>
          <a:prstGeom prst="rect">
            <a:avLst/>
          </a:prstGeom>
        </p:spPr>
      </p:pic>
      <p:sp>
        <p:nvSpPr>
          <p:cNvPr id="15" name="Picture Placeholder 22">
            <a:extLst>
              <a:ext uri="{FF2B5EF4-FFF2-40B4-BE49-F238E27FC236}">
                <a16:creationId xmlns:a16="http://schemas.microsoft.com/office/drawing/2014/main" id="{A25AD4D2-527F-A74A-9707-BB2061818E6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4764" y="0"/>
            <a:ext cx="12196763" cy="6858000"/>
          </a:xfrm>
          <a:custGeom>
            <a:avLst/>
            <a:gdLst>
              <a:gd name="connsiteX0" fmla="*/ 0 w 12196763"/>
              <a:gd name="connsiteY0" fmla="*/ 0 h 6858000"/>
              <a:gd name="connsiteX1" fmla="*/ 12196763 w 12196763"/>
              <a:gd name="connsiteY1" fmla="*/ 0 h 6858000"/>
              <a:gd name="connsiteX2" fmla="*/ 12196763 w 12196763"/>
              <a:gd name="connsiteY2" fmla="*/ 6858000 h 6858000"/>
              <a:gd name="connsiteX3" fmla="*/ 0 w 12196763"/>
              <a:gd name="connsiteY3" fmla="*/ 6858000 h 6858000"/>
              <a:gd name="connsiteX4" fmla="*/ 0 w 12196763"/>
              <a:gd name="connsiteY4" fmla="*/ 6462499 h 6858000"/>
              <a:gd name="connsiteX5" fmla="*/ 5313363 w 12196763"/>
              <a:gd name="connsiteY5" fmla="*/ 6462499 h 6858000"/>
              <a:gd name="connsiteX6" fmla="*/ 5313363 w 12196763"/>
              <a:gd name="connsiteY6" fmla="*/ 6108700 h 6858000"/>
              <a:gd name="connsiteX7" fmla="*/ 7500937 w 12196763"/>
              <a:gd name="connsiteY7" fmla="*/ 6108700 h 6858000"/>
              <a:gd name="connsiteX8" fmla="*/ 7500937 w 12196763"/>
              <a:gd name="connsiteY8" fmla="*/ 736600 h 6858000"/>
              <a:gd name="connsiteX9" fmla="*/ 5313363 w 12196763"/>
              <a:gd name="connsiteY9" fmla="*/ 736600 h 6858000"/>
              <a:gd name="connsiteX10" fmla="*/ 5313363 w 12196763"/>
              <a:gd name="connsiteY10" fmla="*/ 409361 h 6858000"/>
              <a:gd name="connsiteX11" fmla="*/ 0 w 12196763"/>
              <a:gd name="connsiteY11" fmla="*/ 409361 h 6858000"/>
              <a:gd name="connsiteX0" fmla="*/ 0 w 12196763"/>
              <a:gd name="connsiteY0" fmla="*/ 0 h 6858000"/>
              <a:gd name="connsiteX1" fmla="*/ 12196763 w 12196763"/>
              <a:gd name="connsiteY1" fmla="*/ 0 h 6858000"/>
              <a:gd name="connsiteX2" fmla="*/ 12196763 w 12196763"/>
              <a:gd name="connsiteY2" fmla="*/ 6858000 h 6858000"/>
              <a:gd name="connsiteX3" fmla="*/ 0 w 12196763"/>
              <a:gd name="connsiteY3" fmla="*/ 6858000 h 6858000"/>
              <a:gd name="connsiteX4" fmla="*/ 0 w 12196763"/>
              <a:gd name="connsiteY4" fmla="*/ 6462499 h 6858000"/>
              <a:gd name="connsiteX5" fmla="*/ 5313363 w 12196763"/>
              <a:gd name="connsiteY5" fmla="*/ 6462499 h 6858000"/>
              <a:gd name="connsiteX6" fmla="*/ 5313363 w 12196763"/>
              <a:gd name="connsiteY6" fmla="*/ 6108700 h 6858000"/>
              <a:gd name="connsiteX7" fmla="*/ 7500937 w 12196763"/>
              <a:gd name="connsiteY7" fmla="*/ 6108700 h 6858000"/>
              <a:gd name="connsiteX8" fmla="*/ 7500937 w 12196763"/>
              <a:gd name="connsiteY8" fmla="*/ 736600 h 6858000"/>
              <a:gd name="connsiteX9" fmla="*/ 5326063 w 12196763"/>
              <a:gd name="connsiteY9" fmla="*/ 742950 h 6858000"/>
              <a:gd name="connsiteX10" fmla="*/ 5313363 w 12196763"/>
              <a:gd name="connsiteY10" fmla="*/ 409361 h 6858000"/>
              <a:gd name="connsiteX11" fmla="*/ 0 w 12196763"/>
              <a:gd name="connsiteY11" fmla="*/ 409361 h 6858000"/>
              <a:gd name="connsiteX12" fmla="*/ 0 w 12196763"/>
              <a:gd name="connsiteY12" fmla="*/ 0 h 6858000"/>
              <a:gd name="connsiteX0" fmla="*/ 0 w 12196763"/>
              <a:gd name="connsiteY0" fmla="*/ 0 h 6858000"/>
              <a:gd name="connsiteX1" fmla="*/ 12196763 w 12196763"/>
              <a:gd name="connsiteY1" fmla="*/ 0 h 6858000"/>
              <a:gd name="connsiteX2" fmla="*/ 12196763 w 12196763"/>
              <a:gd name="connsiteY2" fmla="*/ 6858000 h 6858000"/>
              <a:gd name="connsiteX3" fmla="*/ 0 w 12196763"/>
              <a:gd name="connsiteY3" fmla="*/ 6858000 h 6858000"/>
              <a:gd name="connsiteX4" fmla="*/ 0 w 12196763"/>
              <a:gd name="connsiteY4" fmla="*/ 6462499 h 6858000"/>
              <a:gd name="connsiteX5" fmla="*/ 5313363 w 12196763"/>
              <a:gd name="connsiteY5" fmla="*/ 6462499 h 6858000"/>
              <a:gd name="connsiteX6" fmla="*/ 5313363 w 12196763"/>
              <a:gd name="connsiteY6" fmla="*/ 6108700 h 6858000"/>
              <a:gd name="connsiteX7" fmla="*/ 7500937 w 12196763"/>
              <a:gd name="connsiteY7" fmla="*/ 6108700 h 6858000"/>
              <a:gd name="connsiteX8" fmla="*/ 7500937 w 12196763"/>
              <a:gd name="connsiteY8" fmla="*/ 736600 h 6858000"/>
              <a:gd name="connsiteX9" fmla="*/ 5326063 w 12196763"/>
              <a:gd name="connsiteY9" fmla="*/ 742950 h 6858000"/>
              <a:gd name="connsiteX10" fmla="*/ 5326063 w 12196763"/>
              <a:gd name="connsiteY10" fmla="*/ 412536 h 6858000"/>
              <a:gd name="connsiteX11" fmla="*/ 0 w 12196763"/>
              <a:gd name="connsiteY11" fmla="*/ 409361 h 6858000"/>
              <a:gd name="connsiteX12" fmla="*/ 0 w 12196763"/>
              <a:gd name="connsiteY12" fmla="*/ 0 h 6858000"/>
              <a:gd name="connsiteX0" fmla="*/ 0 w 12196763"/>
              <a:gd name="connsiteY0" fmla="*/ 0 h 6858000"/>
              <a:gd name="connsiteX1" fmla="*/ 12196763 w 12196763"/>
              <a:gd name="connsiteY1" fmla="*/ 0 h 6858000"/>
              <a:gd name="connsiteX2" fmla="*/ 12196763 w 12196763"/>
              <a:gd name="connsiteY2" fmla="*/ 6858000 h 6858000"/>
              <a:gd name="connsiteX3" fmla="*/ 0 w 12196763"/>
              <a:gd name="connsiteY3" fmla="*/ 6858000 h 6858000"/>
              <a:gd name="connsiteX4" fmla="*/ 0 w 12196763"/>
              <a:gd name="connsiteY4" fmla="*/ 6462499 h 6858000"/>
              <a:gd name="connsiteX5" fmla="*/ 5313363 w 12196763"/>
              <a:gd name="connsiteY5" fmla="*/ 6462499 h 6858000"/>
              <a:gd name="connsiteX6" fmla="*/ 5313363 w 12196763"/>
              <a:gd name="connsiteY6" fmla="*/ 6108700 h 6858000"/>
              <a:gd name="connsiteX7" fmla="*/ 7500937 w 12196763"/>
              <a:gd name="connsiteY7" fmla="*/ 6108700 h 6858000"/>
              <a:gd name="connsiteX8" fmla="*/ 7500937 w 12196763"/>
              <a:gd name="connsiteY8" fmla="*/ 742950 h 6858000"/>
              <a:gd name="connsiteX9" fmla="*/ 5326063 w 12196763"/>
              <a:gd name="connsiteY9" fmla="*/ 742950 h 6858000"/>
              <a:gd name="connsiteX10" fmla="*/ 5326063 w 12196763"/>
              <a:gd name="connsiteY10" fmla="*/ 412536 h 6858000"/>
              <a:gd name="connsiteX11" fmla="*/ 0 w 12196763"/>
              <a:gd name="connsiteY11" fmla="*/ 409361 h 6858000"/>
              <a:gd name="connsiteX12" fmla="*/ 0 w 12196763"/>
              <a:gd name="connsiteY12" fmla="*/ 0 h 6858000"/>
              <a:gd name="connsiteX0" fmla="*/ 0 w 12196763"/>
              <a:gd name="connsiteY0" fmla="*/ 0 h 6858000"/>
              <a:gd name="connsiteX1" fmla="*/ 12196763 w 12196763"/>
              <a:gd name="connsiteY1" fmla="*/ 0 h 6858000"/>
              <a:gd name="connsiteX2" fmla="*/ 12196763 w 12196763"/>
              <a:gd name="connsiteY2" fmla="*/ 6858000 h 6858000"/>
              <a:gd name="connsiteX3" fmla="*/ 0 w 12196763"/>
              <a:gd name="connsiteY3" fmla="*/ 6858000 h 6858000"/>
              <a:gd name="connsiteX4" fmla="*/ 0 w 12196763"/>
              <a:gd name="connsiteY4" fmla="*/ 6462499 h 6858000"/>
              <a:gd name="connsiteX5" fmla="*/ 5313363 w 12196763"/>
              <a:gd name="connsiteY5" fmla="*/ 6462499 h 6858000"/>
              <a:gd name="connsiteX6" fmla="*/ 5313363 w 12196763"/>
              <a:gd name="connsiteY6" fmla="*/ 6108700 h 6858000"/>
              <a:gd name="connsiteX7" fmla="*/ 7500937 w 12196763"/>
              <a:gd name="connsiteY7" fmla="*/ 6108700 h 6858000"/>
              <a:gd name="connsiteX8" fmla="*/ 7500937 w 12196763"/>
              <a:gd name="connsiteY8" fmla="*/ 742950 h 6858000"/>
              <a:gd name="connsiteX9" fmla="*/ 5326063 w 12196763"/>
              <a:gd name="connsiteY9" fmla="*/ 749300 h 6858000"/>
              <a:gd name="connsiteX10" fmla="*/ 5326063 w 12196763"/>
              <a:gd name="connsiteY10" fmla="*/ 412536 h 6858000"/>
              <a:gd name="connsiteX11" fmla="*/ 0 w 12196763"/>
              <a:gd name="connsiteY11" fmla="*/ 409361 h 6858000"/>
              <a:gd name="connsiteX12" fmla="*/ 0 w 12196763"/>
              <a:gd name="connsiteY12" fmla="*/ 0 h 6858000"/>
              <a:gd name="connsiteX0" fmla="*/ 0 w 12196763"/>
              <a:gd name="connsiteY0" fmla="*/ 0 h 6858000"/>
              <a:gd name="connsiteX1" fmla="*/ 12196763 w 12196763"/>
              <a:gd name="connsiteY1" fmla="*/ 0 h 6858000"/>
              <a:gd name="connsiteX2" fmla="*/ 12196763 w 12196763"/>
              <a:gd name="connsiteY2" fmla="*/ 6858000 h 6858000"/>
              <a:gd name="connsiteX3" fmla="*/ 0 w 12196763"/>
              <a:gd name="connsiteY3" fmla="*/ 6858000 h 6858000"/>
              <a:gd name="connsiteX4" fmla="*/ 0 w 12196763"/>
              <a:gd name="connsiteY4" fmla="*/ 6462499 h 6858000"/>
              <a:gd name="connsiteX5" fmla="*/ 5313363 w 12196763"/>
              <a:gd name="connsiteY5" fmla="*/ 6462499 h 6858000"/>
              <a:gd name="connsiteX6" fmla="*/ 5326063 w 12196763"/>
              <a:gd name="connsiteY6" fmla="*/ 6111875 h 6858000"/>
              <a:gd name="connsiteX7" fmla="*/ 7500937 w 12196763"/>
              <a:gd name="connsiteY7" fmla="*/ 6108700 h 6858000"/>
              <a:gd name="connsiteX8" fmla="*/ 7500937 w 12196763"/>
              <a:gd name="connsiteY8" fmla="*/ 742950 h 6858000"/>
              <a:gd name="connsiteX9" fmla="*/ 5326063 w 12196763"/>
              <a:gd name="connsiteY9" fmla="*/ 749300 h 6858000"/>
              <a:gd name="connsiteX10" fmla="*/ 5326063 w 12196763"/>
              <a:gd name="connsiteY10" fmla="*/ 412536 h 6858000"/>
              <a:gd name="connsiteX11" fmla="*/ 0 w 12196763"/>
              <a:gd name="connsiteY11" fmla="*/ 409361 h 6858000"/>
              <a:gd name="connsiteX12" fmla="*/ 0 w 12196763"/>
              <a:gd name="connsiteY12" fmla="*/ 0 h 6858000"/>
              <a:gd name="connsiteX0" fmla="*/ 0 w 12196763"/>
              <a:gd name="connsiteY0" fmla="*/ 0 h 6858000"/>
              <a:gd name="connsiteX1" fmla="*/ 12196763 w 12196763"/>
              <a:gd name="connsiteY1" fmla="*/ 0 h 6858000"/>
              <a:gd name="connsiteX2" fmla="*/ 12196763 w 12196763"/>
              <a:gd name="connsiteY2" fmla="*/ 6858000 h 6858000"/>
              <a:gd name="connsiteX3" fmla="*/ 0 w 12196763"/>
              <a:gd name="connsiteY3" fmla="*/ 6858000 h 6858000"/>
              <a:gd name="connsiteX4" fmla="*/ 0 w 12196763"/>
              <a:gd name="connsiteY4" fmla="*/ 6462499 h 6858000"/>
              <a:gd name="connsiteX5" fmla="*/ 5322888 w 12196763"/>
              <a:gd name="connsiteY5" fmla="*/ 6465674 h 6858000"/>
              <a:gd name="connsiteX6" fmla="*/ 5326063 w 12196763"/>
              <a:gd name="connsiteY6" fmla="*/ 6111875 h 6858000"/>
              <a:gd name="connsiteX7" fmla="*/ 7500937 w 12196763"/>
              <a:gd name="connsiteY7" fmla="*/ 6108700 h 6858000"/>
              <a:gd name="connsiteX8" fmla="*/ 7500937 w 12196763"/>
              <a:gd name="connsiteY8" fmla="*/ 742950 h 6858000"/>
              <a:gd name="connsiteX9" fmla="*/ 5326063 w 12196763"/>
              <a:gd name="connsiteY9" fmla="*/ 749300 h 6858000"/>
              <a:gd name="connsiteX10" fmla="*/ 5326063 w 12196763"/>
              <a:gd name="connsiteY10" fmla="*/ 412536 h 6858000"/>
              <a:gd name="connsiteX11" fmla="*/ 0 w 12196763"/>
              <a:gd name="connsiteY11" fmla="*/ 409361 h 6858000"/>
              <a:gd name="connsiteX12" fmla="*/ 0 w 12196763"/>
              <a:gd name="connsiteY12" fmla="*/ 0 h 6858000"/>
              <a:gd name="connsiteX0" fmla="*/ 0 w 12196763"/>
              <a:gd name="connsiteY0" fmla="*/ 0 h 6858000"/>
              <a:gd name="connsiteX1" fmla="*/ 12196763 w 12196763"/>
              <a:gd name="connsiteY1" fmla="*/ 0 h 6858000"/>
              <a:gd name="connsiteX2" fmla="*/ 12196763 w 12196763"/>
              <a:gd name="connsiteY2" fmla="*/ 6858000 h 6858000"/>
              <a:gd name="connsiteX3" fmla="*/ 0 w 12196763"/>
              <a:gd name="connsiteY3" fmla="*/ 6858000 h 6858000"/>
              <a:gd name="connsiteX4" fmla="*/ 0 w 12196763"/>
              <a:gd name="connsiteY4" fmla="*/ 6462499 h 6858000"/>
              <a:gd name="connsiteX5" fmla="*/ 5326063 w 12196763"/>
              <a:gd name="connsiteY5" fmla="*/ 6465674 h 6858000"/>
              <a:gd name="connsiteX6" fmla="*/ 5326063 w 12196763"/>
              <a:gd name="connsiteY6" fmla="*/ 6111875 h 6858000"/>
              <a:gd name="connsiteX7" fmla="*/ 7500937 w 12196763"/>
              <a:gd name="connsiteY7" fmla="*/ 6108700 h 6858000"/>
              <a:gd name="connsiteX8" fmla="*/ 7500937 w 12196763"/>
              <a:gd name="connsiteY8" fmla="*/ 742950 h 6858000"/>
              <a:gd name="connsiteX9" fmla="*/ 5326063 w 12196763"/>
              <a:gd name="connsiteY9" fmla="*/ 749300 h 6858000"/>
              <a:gd name="connsiteX10" fmla="*/ 5326063 w 12196763"/>
              <a:gd name="connsiteY10" fmla="*/ 412536 h 6858000"/>
              <a:gd name="connsiteX11" fmla="*/ 0 w 12196763"/>
              <a:gd name="connsiteY11" fmla="*/ 409361 h 6858000"/>
              <a:gd name="connsiteX12" fmla="*/ 0 w 12196763"/>
              <a:gd name="connsiteY12" fmla="*/ 0 h 6858000"/>
              <a:gd name="connsiteX0" fmla="*/ 0 w 12196763"/>
              <a:gd name="connsiteY0" fmla="*/ 0 h 6858000"/>
              <a:gd name="connsiteX1" fmla="*/ 12196763 w 12196763"/>
              <a:gd name="connsiteY1" fmla="*/ 0 h 6858000"/>
              <a:gd name="connsiteX2" fmla="*/ 12196763 w 12196763"/>
              <a:gd name="connsiteY2" fmla="*/ 6858000 h 6858000"/>
              <a:gd name="connsiteX3" fmla="*/ 0 w 12196763"/>
              <a:gd name="connsiteY3" fmla="*/ 6858000 h 6858000"/>
              <a:gd name="connsiteX4" fmla="*/ 0 w 12196763"/>
              <a:gd name="connsiteY4" fmla="*/ 6452974 h 6858000"/>
              <a:gd name="connsiteX5" fmla="*/ 5326063 w 12196763"/>
              <a:gd name="connsiteY5" fmla="*/ 6465674 h 6858000"/>
              <a:gd name="connsiteX6" fmla="*/ 5326063 w 12196763"/>
              <a:gd name="connsiteY6" fmla="*/ 6111875 h 6858000"/>
              <a:gd name="connsiteX7" fmla="*/ 7500937 w 12196763"/>
              <a:gd name="connsiteY7" fmla="*/ 6108700 h 6858000"/>
              <a:gd name="connsiteX8" fmla="*/ 7500937 w 12196763"/>
              <a:gd name="connsiteY8" fmla="*/ 742950 h 6858000"/>
              <a:gd name="connsiteX9" fmla="*/ 5326063 w 12196763"/>
              <a:gd name="connsiteY9" fmla="*/ 749300 h 6858000"/>
              <a:gd name="connsiteX10" fmla="*/ 5326063 w 12196763"/>
              <a:gd name="connsiteY10" fmla="*/ 412536 h 6858000"/>
              <a:gd name="connsiteX11" fmla="*/ 0 w 12196763"/>
              <a:gd name="connsiteY11" fmla="*/ 409361 h 6858000"/>
              <a:gd name="connsiteX12" fmla="*/ 0 w 12196763"/>
              <a:gd name="connsiteY12" fmla="*/ 0 h 6858000"/>
              <a:gd name="connsiteX0" fmla="*/ 0 w 12196763"/>
              <a:gd name="connsiteY0" fmla="*/ 0 h 6858000"/>
              <a:gd name="connsiteX1" fmla="*/ 12196763 w 12196763"/>
              <a:gd name="connsiteY1" fmla="*/ 0 h 6858000"/>
              <a:gd name="connsiteX2" fmla="*/ 12196763 w 12196763"/>
              <a:gd name="connsiteY2" fmla="*/ 6858000 h 6858000"/>
              <a:gd name="connsiteX3" fmla="*/ 0 w 12196763"/>
              <a:gd name="connsiteY3" fmla="*/ 6858000 h 6858000"/>
              <a:gd name="connsiteX4" fmla="*/ 0 w 12196763"/>
              <a:gd name="connsiteY4" fmla="*/ 6452974 h 6858000"/>
              <a:gd name="connsiteX5" fmla="*/ 5322888 w 12196763"/>
              <a:gd name="connsiteY5" fmla="*/ 6459324 h 6858000"/>
              <a:gd name="connsiteX6" fmla="*/ 5326063 w 12196763"/>
              <a:gd name="connsiteY6" fmla="*/ 6111875 h 6858000"/>
              <a:gd name="connsiteX7" fmla="*/ 7500937 w 12196763"/>
              <a:gd name="connsiteY7" fmla="*/ 6108700 h 6858000"/>
              <a:gd name="connsiteX8" fmla="*/ 7500937 w 12196763"/>
              <a:gd name="connsiteY8" fmla="*/ 742950 h 6858000"/>
              <a:gd name="connsiteX9" fmla="*/ 5326063 w 12196763"/>
              <a:gd name="connsiteY9" fmla="*/ 749300 h 6858000"/>
              <a:gd name="connsiteX10" fmla="*/ 5326063 w 12196763"/>
              <a:gd name="connsiteY10" fmla="*/ 412536 h 6858000"/>
              <a:gd name="connsiteX11" fmla="*/ 0 w 12196763"/>
              <a:gd name="connsiteY11" fmla="*/ 409361 h 6858000"/>
              <a:gd name="connsiteX12" fmla="*/ 0 w 12196763"/>
              <a:gd name="connsiteY12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6763" h="6858000">
                <a:moveTo>
                  <a:pt x="0" y="0"/>
                </a:moveTo>
                <a:lnTo>
                  <a:pt x="12196763" y="0"/>
                </a:lnTo>
                <a:lnTo>
                  <a:pt x="12196763" y="6858000"/>
                </a:lnTo>
                <a:lnTo>
                  <a:pt x="0" y="6858000"/>
                </a:lnTo>
                <a:lnTo>
                  <a:pt x="0" y="6452974"/>
                </a:lnTo>
                <a:lnTo>
                  <a:pt x="5322888" y="6459324"/>
                </a:lnTo>
                <a:cubicBezTo>
                  <a:pt x="5323946" y="6341391"/>
                  <a:pt x="5325005" y="6229808"/>
                  <a:pt x="5326063" y="6111875"/>
                </a:cubicBezTo>
                <a:lnTo>
                  <a:pt x="7500937" y="6108700"/>
                </a:lnTo>
                <a:lnTo>
                  <a:pt x="7500937" y="742950"/>
                </a:lnTo>
                <a:lnTo>
                  <a:pt x="5326063" y="749300"/>
                </a:lnTo>
                <a:lnTo>
                  <a:pt x="5326063" y="412536"/>
                </a:lnTo>
                <a:lnTo>
                  <a:pt x="0" y="40936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8046720" tIns="3383280">
            <a:noAutofit/>
          </a:bodyPr>
          <a:lstStyle>
            <a:lvl1pPr marL="0" indent="0">
              <a:lnSpc>
                <a:spcPct val="150000"/>
              </a:lnSpc>
              <a:buFont typeface="+mj-lt"/>
              <a:buNone/>
              <a:defRPr sz="1200" b="1">
                <a:solidFill>
                  <a:schemeClr val="bg2"/>
                </a:solidFill>
                <a:sym typeface="Wingdings" pitchFamily="2" charset="2"/>
              </a:defRPr>
            </a:lvl1pPr>
          </a:lstStyle>
          <a:p>
            <a:r>
              <a:rPr lang="en-US" dirty="0"/>
              <a:t>See instructions on the right side of this slide</a:t>
            </a:r>
            <a:br>
              <a:rPr lang="en-US" dirty="0"/>
            </a:br>
            <a:r>
              <a:rPr lang="en-US" dirty="0"/>
              <a:t>to add your image 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22F61F-1094-4441-BEA7-0DD04CC300EB}"/>
              </a:ext>
            </a:extLst>
          </p:cNvPr>
          <p:cNvSpPr txBox="1"/>
          <p:nvPr userDrawn="1"/>
        </p:nvSpPr>
        <p:spPr>
          <a:xfrm>
            <a:off x="12544425" y="1831226"/>
            <a:ext cx="3271838" cy="2632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*Instructions: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Click on the image icon to select your image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After inserting your image, right-click on the image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Go to “Send to Back”  and select “Send to Back”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8924946-7AFD-DD44-AF4C-8971E9ECC4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0290" y="1212376"/>
            <a:ext cx="1194147" cy="61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027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raphic 12">
            <a:extLst>
              <a:ext uri="{FF2B5EF4-FFF2-40B4-BE49-F238E27FC236}">
                <a16:creationId xmlns:a16="http://schemas.microsoft.com/office/drawing/2014/main" id="{F2F9D227-A610-444E-9F80-D6008B0DB32D}"/>
              </a:ext>
            </a:extLst>
          </p:cNvPr>
          <p:cNvSpPr/>
          <p:nvPr userDrawn="1"/>
        </p:nvSpPr>
        <p:spPr>
          <a:xfrm>
            <a:off x="6207761" y="-18416"/>
            <a:ext cx="5980544" cy="6875891"/>
          </a:xfrm>
          <a:custGeom>
            <a:avLst/>
            <a:gdLst>
              <a:gd name="connsiteX0" fmla="*/ 0 w 4273663"/>
              <a:gd name="connsiteY0" fmla="*/ 6875891 h 6875890"/>
              <a:gd name="connsiteX1" fmla="*/ 1996735 w 4273663"/>
              <a:gd name="connsiteY1" fmla="*/ 0 h 6875890"/>
              <a:gd name="connsiteX2" fmla="*/ 4273664 w 4273663"/>
              <a:gd name="connsiteY2" fmla="*/ 0 h 6875890"/>
              <a:gd name="connsiteX3" fmla="*/ 4273664 w 4273663"/>
              <a:gd name="connsiteY3" fmla="*/ 6875891 h 6875890"/>
              <a:gd name="connsiteX4" fmla="*/ 0 w 4273663"/>
              <a:gd name="connsiteY4" fmla="*/ 6875891 h 6875890"/>
              <a:gd name="connsiteX0" fmla="*/ 0 w 4273664"/>
              <a:gd name="connsiteY0" fmla="*/ 6875891 h 6875891"/>
              <a:gd name="connsiteX1" fmla="*/ 1466734 w 4273664"/>
              <a:gd name="connsiteY1" fmla="*/ 10160 h 6875891"/>
              <a:gd name="connsiteX2" fmla="*/ 4273664 w 4273664"/>
              <a:gd name="connsiteY2" fmla="*/ 0 h 6875891"/>
              <a:gd name="connsiteX3" fmla="*/ 4273664 w 4273664"/>
              <a:gd name="connsiteY3" fmla="*/ 6875891 h 6875891"/>
              <a:gd name="connsiteX4" fmla="*/ 0 w 4273664"/>
              <a:gd name="connsiteY4" fmla="*/ 6875891 h 6875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73664" h="6875891">
                <a:moveTo>
                  <a:pt x="0" y="6875891"/>
                </a:moveTo>
                <a:lnTo>
                  <a:pt x="1466734" y="10160"/>
                </a:lnTo>
                <a:lnTo>
                  <a:pt x="4273664" y="0"/>
                </a:lnTo>
                <a:lnTo>
                  <a:pt x="4273664" y="6875891"/>
                </a:lnTo>
                <a:lnTo>
                  <a:pt x="0" y="6875891"/>
                </a:lnTo>
                <a:close/>
              </a:path>
            </a:pathLst>
          </a:custGeom>
          <a:solidFill>
            <a:srgbClr val="DAE3E7">
              <a:alpha val="25000"/>
            </a:srgbClr>
          </a:solidFill>
          <a:ln w="1056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6E1738E-CBDF-DB4A-AF7A-CAB52D8B96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7543" y="1046479"/>
            <a:ext cx="4390937" cy="2537943"/>
          </a:xfrm>
          <a:prstGeom prst="rect">
            <a:avLst/>
          </a:prstGeom>
        </p:spPr>
        <p:txBody>
          <a:bodyPr lIns="0" tIns="91440" rIns="91440" bIns="0" anchor="b">
            <a:normAutofit/>
          </a:bodyPr>
          <a:lstStyle>
            <a:lvl1pPr algn="l">
              <a:lnSpc>
                <a:spcPts val="5000"/>
              </a:lnSpc>
              <a:defRPr sz="4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Type your end message here!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BBC4B287-412D-654A-BDC7-62A84F3EDD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05136" y="4323289"/>
            <a:ext cx="4393344" cy="1488232"/>
          </a:xfrm>
          <a:prstGeom prst="rect">
            <a:avLst/>
          </a:prstGeom>
        </p:spPr>
        <p:txBody>
          <a:bodyPr lIns="0" tIns="0" bIns="91440">
            <a:normAutofit/>
          </a:bodyPr>
          <a:lstStyle>
            <a:lvl1pPr marL="0" indent="0" algn="l">
              <a:lnSpc>
                <a:spcPct val="100000"/>
              </a:lnSpc>
              <a:spcBef>
                <a:spcPts val="500"/>
              </a:spcBef>
              <a:buNone/>
              <a:defRPr sz="1650" spc="2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call to </a:t>
            </a:r>
            <a:r>
              <a:rPr lang="en-US" dirty="0" err="1"/>
              <a:t>action,contact</a:t>
            </a:r>
            <a:r>
              <a:rPr lang="en-US" dirty="0"/>
              <a:t> information and links here, etc.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8517A90-CF2D-F041-83A2-B441AE1091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05136" y="3819297"/>
            <a:ext cx="1266826" cy="83757"/>
          </a:xfrm>
          <a:prstGeom prst="rect">
            <a:avLst/>
          </a:prstGeom>
        </p:spPr>
      </p:pic>
      <p:sp>
        <p:nvSpPr>
          <p:cNvPr id="15" name="Text Placeholder 19">
            <a:extLst>
              <a:ext uri="{FF2B5EF4-FFF2-40B4-BE49-F238E27FC236}">
                <a16:creationId xmlns:a16="http://schemas.microsoft.com/office/drawing/2014/main" id="{4EB0190B-1B42-5A4F-8C11-A68FE7114F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730250"/>
            <a:ext cx="5302250" cy="5387975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noFill/>
          </a:ln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Picture Placeholder 17">
            <a:extLst>
              <a:ext uri="{FF2B5EF4-FFF2-40B4-BE49-F238E27FC236}">
                <a16:creationId xmlns:a16="http://schemas.microsoft.com/office/drawing/2014/main" id="{56536EA6-B513-3B44-AB30-E61D4E14393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730250"/>
            <a:ext cx="5302249" cy="53879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lIns="1005840" tIns="2926080"/>
          <a:lstStyle>
            <a:lvl1pPr marL="0" indent="0" algn="l">
              <a:lnSpc>
                <a:spcPct val="150000"/>
              </a:lnSpc>
              <a:buNone/>
              <a:defRPr sz="1200" b="1">
                <a:solidFill>
                  <a:schemeClr val="tx2"/>
                </a:solidFill>
                <a:sym typeface="Wingdings" pitchFamily="2" charset="2"/>
              </a:defRPr>
            </a:lvl1pPr>
          </a:lstStyle>
          <a:p>
            <a:r>
              <a:rPr lang="en-US" dirty="0"/>
              <a:t> See instructions on the left side of this slide</a:t>
            </a:r>
            <a:br>
              <a:rPr lang="en-US" dirty="0"/>
            </a:br>
            <a:r>
              <a:rPr lang="en-US" dirty="0"/>
              <a:t>to add your image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513BC91-3880-4A44-AA2A-72A3B447A52F}"/>
              </a:ext>
            </a:extLst>
          </p:cNvPr>
          <p:cNvSpPr/>
          <p:nvPr userDrawn="1"/>
        </p:nvSpPr>
        <p:spPr>
          <a:xfrm>
            <a:off x="-530" y="386080"/>
            <a:ext cx="4693920" cy="3441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09F4531-7EDD-DA40-ABE6-24F6DA5BBCB6}"/>
              </a:ext>
            </a:extLst>
          </p:cNvPr>
          <p:cNvSpPr/>
          <p:nvPr userDrawn="1"/>
        </p:nvSpPr>
        <p:spPr>
          <a:xfrm>
            <a:off x="-530" y="6118224"/>
            <a:ext cx="4693920" cy="3321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D0FB48-9ABA-C34C-A021-18C85467BA69}"/>
              </a:ext>
            </a:extLst>
          </p:cNvPr>
          <p:cNvSpPr txBox="1"/>
          <p:nvPr userDrawn="1"/>
        </p:nvSpPr>
        <p:spPr>
          <a:xfrm>
            <a:off x="-3321729" y="1831226"/>
            <a:ext cx="3271838" cy="2632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*Instructions: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Click on the image icon to select your image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After inserting your image, right-click on the image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Go to “Send to Back”  and select “Send to Back”</a:t>
            </a:r>
          </a:p>
        </p:txBody>
      </p:sp>
    </p:spTree>
    <p:extLst>
      <p:ext uri="{BB962C8B-B14F-4D97-AF65-F5344CB8AC3E}">
        <p14:creationId xmlns:p14="http://schemas.microsoft.com/office/powerpoint/2010/main" val="704023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86">
            <a:extLst>
              <a:ext uri="{FF2B5EF4-FFF2-40B4-BE49-F238E27FC236}">
                <a16:creationId xmlns:a16="http://schemas.microsoft.com/office/drawing/2014/main" id="{FEC9215F-3ADA-FD4B-8E1A-8CA8115DCC59}"/>
              </a:ext>
            </a:extLst>
          </p:cNvPr>
          <p:cNvSpPr/>
          <p:nvPr userDrawn="1"/>
        </p:nvSpPr>
        <p:spPr>
          <a:xfrm>
            <a:off x="0" y="0"/>
            <a:ext cx="505968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D5F7DD4F-48A4-6C47-B5AB-C5CA8A4672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154" y="4418737"/>
            <a:ext cx="1266826" cy="83757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80043462-69DC-5644-81CE-DA1F4FE1225C}"/>
              </a:ext>
            </a:extLst>
          </p:cNvPr>
          <p:cNvSpPr txBox="1"/>
          <p:nvPr userDrawn="1"/>
        </p:nvSpPr>
        <p:spPr>
          <a:xfrm>
            <a:off x="947554" y="3251200"/>
            <a:ext cx="34822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Agenda</a:t>
            </a:r>
          </a:p>
        </p:txBody>
      </p:sp>
      <p:sp>
        <p:nvSpPr>
          <p:cNvPr id="70" name="Text Placeholder 69">
            <a:extLst>
              <a:ext uri="{FF2B5EF4-FFF2-40B4-BE49-F238E27FC236}">
                <a16:creationId xmlns:a16="http://schemas.microsoft.com/office/drawing/2014/main" id="{D0888CC9-6ADE-B340-81AC-6FE8E9C213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99200" y="955358"/>
            <a:ext cx="609600" cy="8731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71" name="Text Placeholder 69">
            <a:extLst>
              <a:ext uri="{FF2B5EF4-FFF2-40B4-BE49-F238E27FC236}">
                <a16:creationId xmlns:a16="http://schemas.microsoft.com/office/drawing/2014/main" id="{8EDB1902-4F86-CA4C-AF89-15007BDDA4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9200" y="2286318"/>
            <a:ext cx="609600" cy="8731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72" name="Text Placeholder 69">
            <a:extLst>
              <a:ext uri="{FF2B5EF4-FFF2-40B4-BE49-F238E27FC236}">
                <a16:creationId xmlns:a16="http://schemas.microsoft.com/office/drawing/2014/main" id="{60410808-DAF4-2246-B023-CEBADE2106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9200" y="3627438"/>
            <a:ext cx="609600" cy="8731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73" name="Text Placeholder 69">
            <a:extLst>
              <a:ext uri="{FF2B5EF4-FFF2-40B4-BE49-F238E27FC236}">
                <a16:creationId xmlns:a16="http://schemas.microsoft.com/office/drawing/2014/main" id="{F0153075-711E-924E-A759-8910AB31A0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99200" y="4958398"/>
            <a:ext cx="609600" cy="8731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75" name="Text Placeholder 74">
            <a:extLst>
              <a:ext uri="{FF2B5EF4-FFF2-40B4-BE49-F238E27FC236}">
                <a16:creationId xmlns:a16="http://schemas.microsoft.com/office/drawing/2014/main" id="{791C44A1-E3D7-E840-87C9-993B398B83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0238" y="1073871"/>
            <a:ext cx="3717925" cy="233362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Section Header 1 Title Goes Here</a:t>
            </a:r>
          </a:p>
        </p:txBody>
      </p:sp>
      <p:sp>
        <p:nvSpPr>
          <p:cNvPr id="76" name="Text Placeholder 74">
            <a:extLst>
              <a:ext uri="{FF2B5EF4-FFF2-40B4-BE49-F238E27FC236}">
                <a16:creationId xmlns:a16="http://schemas.microsoft.com/office/drawing/2014/main" id="{53161E28-2FB1-A54E-9456-2AE0E83C33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80238" y="1350963"/>
            <a:ext cx="3717925" cy="477520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0" indent="0">
              <a:lnSpc>
                <a:spcPct val="100000"/>
              </a:lnSpc>
              <a:buNone/>
              <a:defRPr sz="1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Subtitle goes here can go up to two lines if needed 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77" name="Text Placeholder 74">
            <a:extLst>
              <a:ext uri="{FF2B5EF4-FFF2-40B4-BE49-F238E27FC236}">
                <a16:creationId xmlns:a16="http://schemas.microsoft.com/office/drawing/2014/main" id="{F40A8824-FC3A-3645-9B2E-53B9BE7B65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80238" y="2404831"/>
            <a:ext cx="3717925" cy="233362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Section Header 1 Title Goes Here</a:t>
            </a:r>
          </a:p>
        </p:txBody>
      </p:sp>
      <p:sp>
        <p:nvSpPr>
          <p:cNvPr id="78" name="Text Placeholder 74">
            <a:extLst>
              <a:ext uri="{FF2B5EF4-FFF2-40B4-BE49-F238E27FC236}">
                <a16:creationId xmlns:a16="http://schemas.microsoft.com/office/drawing/2014/main" id="{7700D5FC-049D-A64B-AE76-C71D7DEB25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80238" y="2681923"/>
            <a:ext cx="3717925" cy="477520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0" indent="0">
              <a:lnSpc>
                <a:spcPct val="100000"/>
              </a:lnSpc>
              <a:buNone/>
              <a:defRPr sz="1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Subtitle goes here can go up to two lines if needed 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79" name="Text Placeholder 74">
            <a:extLst>
              <a:ext uri="{FF2B5EF4-FFF2-40B4-BE49-F238E27FC236}">
                <a16:creationId xmlns:a16="http://schemas.microsoft.com/office/drawing/2014/main" id="{2F48C720-9CE1-4541-BA04-53C2B1C4B3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80238" y="3745951"/>
            <a:ext cx="3717925" cy="233362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Section Header 1 Title Goes Here</a:t>
            </a:r>
          </a:p>
        </p:txBody>
      </p:sp>
      <p:sp>
        <p:nvSpPr>
          <p:cNvPr id="80" name="Text Placeholder 74">
            <a:extLst>
              <a:ext uri="{FF2B5EF4-FFF2-40B4-BE49-F238E27FC236}">
                <a16:creationId xmlns:a16="http://schemas.microsoft.com/office/drawing/2014/main" id="{75436A69-7183-634F-850B-F5AFB37DA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80238" y="4023043"/>
            <a:ext cx="3717925" cy="477520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0" indent="0">
              <a:lnSpc>
                <a:spcPct val="100000"/>
              </a:lnSpc>
              <a:buNone/>
              <a:defRPr sz="1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Subtitle goes here can go up to two lines if needed 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81" name="Text Placeholder 74">
            <a:extLst>
              <a:ext uri="{FF2B5EF4-FFF2-40B4-BE49-F238E27FC236}">
                <a16:creationId xmlns:a16="http://schemas.microsoft.com/office/drawing/2014/main" id="{A605A3F5-0DD3-3C49-A98C-01A42213E75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80238" y="5076911"/>
            <a:ext cx="3717925" cy="233362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Section Header 1 Title Goes Here</a:t>
            </a:r>
          </a:p>
        </p:txBody>
      </p:sp>
      <p:sp>
        <p:nvSpPr>
          <p:cNvPr id="82" name="Text Placeholder 74">
            <a:extLst>
              <a:ext uri="{FF2B5EF4-FFF2-40B4-BE49-F238E27FC236}">
                <a16:creationId xmlns:a16="http://schemas.microsoft.com/office/drawing/2014/main" id="{B804864F-C90D-E444-AE7E-6946E451149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80238" y="5354003"/>
            <a:ext cx="3717925" cy="477520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0" indent="0">
              <a:lnSpc>
                <a:spcPct val="100000"/>
              </a:lnSpc>
              <a:buNone/>
              <a:defRPr sz="1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Subtitle goes here can go up to two lines if needed 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1332DA8E-DFA6-4B4B-AC91-B13CE8FFF2AF}"/>
              </a:ext>
            </a:extLst>
          </p:cNvPr>
          <p:cNvCxnSpPr/>
          <p:nvPr userDrawn="1"/>
        </p:nvCxnSpPr>
        <p:spPr>
          <a:xfrm>
            <a:off x="6299200" y="2011680"/>
            <a:ext cx="4398963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  <a:alpha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7D7906CA-BE24-EB47-99E1-20DCCAD9BB40}"/>
              </a:ext>
            </a:extLst>
          </p:cNvPr>
          <p:cNvCxnSpPr/>
          <p:nvPr userDrawn="1"/>
        </p:nvCxnSpPr>
        <p:spPr>
          <a:xfrm>
            <a:off x="6299200" y="3383280"/>
            <a:ext cx="4398963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  <a:alpha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B0F54A7A-FB72-E047-A343-013E13B48013}"/>
              </a:ext>
            </a:extLst>
          </p:cNvPr>
          <p:cNvCxnSpPr/>
          <p:nvPr userDrawn="1"/>
        </p:nvCxnSpPr>
        <p:spPr>
          <a:xfrm>
            <a:off x="6299200" y="4724400"/>
            <a:ext cx="4398963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  <a:alpha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16637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1512" userDrawn="1">
          <p15:clr>
            <a:srgbClr val="FBAE40"/>
          </p15:clr>
        </p15:guide>
        <p15:guide id="4" orient="horz" pos="672" userDrawn="1">
          <p15:clr>
            <a:srgbClr val="FBAE40"/>
          </p15:clr>
        </p15:guide>
        <p15:guide id="5" orient="horz" pos="2352" userDrawn="1">
          <p15:clr>
            <a:srgbClr val="FBAE40"/>
          </p15:clr>
        </p15:guide>
        <p15:guide id="6" orient="horz" pos="319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44ADB3CA-671B-2944-B079-E214CFDDAC31}"/>
              </a:ext>
            </a:extLst>
          </p:cNvPr>
          <p:cNvSpPr/>
          <p:nvPr userDrawn="1"/>
        </p:nvSpPr>
        <p:spPr>
          <a:xfrm>
            <a:off x="0" y="0"/>
            <a:ext cx="12198216" cy="6858000"/>
          </a:xfrm>
          <a:custGeom>
            <a:avLst/>
            <a:gdLst>
              <a:gd name="connsiteX0" fmla="*/ 12192000 w 12198216"/>
              <a:gd name="connsiteY0" fmla="*/ 6106160 h 6858000"/>
              <a:gd name="connsiteX1" fmla="*/ 12198216 w 12198216"/>
              <a:gd name="connsiteY1" fmla="*/ 6106160 h 6858000"/>
              <a:gd name="connsiteX2" fmla="*/ 12198216 w 12198216"/>
              <a:gd name="connsiteY2" fmla="*/ 6451600 h 6858000"/>
              <a:gd name="connsiteX3" fmla="*/ 12192000 w 12198216"/>
              <a:gd name="connsiteY3" fmla="*/ 6451600 h 6858000"/>
              <a:gd name="connsiteX4" fmla="*/ 12192000 w 12198216"/>
              <a:gd name="connsiteY4" fmla="*/ 396240 h 6858000"/>
              <a:gd name="connsiteX5" fmla="*/ 12198216 w 12198216"/>
              <a:gd name="connsiteY5" fmla="*/ 396240 h 6858000"/>
              <a:gd name="connsiteX6" fmla="*/ 12198216 w 12198216"/>
              <a:gd name="connsiteY6" fmla="*/ 741680 h 6858000"/>
              <a:gd name="connsiteX7" fmla="*/ 12192000 w 12198216"/>
              <a:gd name="connsiteY7" fmla="*/ 741680 h 6858000"/>
              <a:gd name="connsiteX8" fmla="*/ 0 w 12198216"/>
              <a:gd name="connsiteY8" fmla="*/ 0 h 6858000"/>
              <a:gd name="connsiteX9" fmla="*/ 12192000 w 12198216"/>
              <a:gd name="connsiteY9" fmla="*/ 0 h 6858000"/>
              <a:gd name="connsiteX10" fmla="*/ 12192000 w 12198216"/>
              <a:gd name="connsiteY10" fmla="*/ 396240 h 6858000"/>
              <a:gd name="connsiteX11" fmla="*/ 7498080 w 12198216"/>
              <a:gd name="connsiteY11" fmla="*/ 396240 h 6858000"/>
              <a:gd name="connsiteX12" fmla="*/ 7498080 w 12198216"/>
              <a:gd name="connsiteY12" fmla="*/ 731520 h 6858000"/>
              <a:gd name="connsiteX13" fmla="*/ 6888480 w 12198216"/>
              <a:gd name="connsiteY13" fmla="*/ 731520 h 6858000"/>
              <a:gd name="connsiteX14" fmla="*/ 6888480 w 12198216"/>
              <a:gd name="connsiteY14" fmla="*/ 6116320 h 6858000"/>
              <a:gd name="connsiteX15" fmla="*/ 7498080 w 12198216"/>
              <a:gd name="connsiteY15" fmla="*/ 6116320 h 6858000"/>
              <a:gd name="connsiteX16" fmla="*/ 7498080 w 12198216"/>
              <a:gd name="connsiteY16" fmla="*/ 6451600 h 6858000"/>
              <a:gd name="connsiteX17" fmla="*/ 12192000 w 12198216"/>
              <a:gd name="connsiteY17" fmla="*/ 6451600 h 6858000"/>
              <a:gd name="connsiteX18" fmla="*/ 12192000 w 12198216"/>
              <a:gd name="connsiteY18" fmla="*/ 6858000 h 6858000"/>
              <a:gd name="connsiteX19" fmla="*/ 0 w 12198216"/>
              <a:gd name="connsiteY1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98216" h="6858000">
                <a:moveTo>
                  <a:pt x="12192000" y="6106160"/>
                </a:moveTo>
                <a:lnTo>
                  <a:pt x="12198216" y="6106160"/>
                </a:lnTo>
                <a:lnTo>
                  <a:pt x="12198216" y="6451600"/>
                </a:lnTo>
                <a:lnTo>
                  <a:pt x="12192000" y="6451600"/>
                </a:lnTo>
                <a:close/>
                <a:moveTo>
                  <a:pt x="12192000" y="396240"/>
                </a:moveTo>
                <a:lnTo>
                  <a:pt x="12198216" y="396240"/>
                </a:lnTo>
                <a:lnTo>
                  <a:pt x="12198216" y="741680"/>
                </a:lnTo>
                <a:lnTo>
                  <a:pt x="12192000" y="74168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96240"/>
                </a:lnTo>
                <a:lnTo>
                  <a:pt x="7498080" y="396240"/>
                </a:lnTo>
                <a:lnTo>
                  <a:pt x="7498080" y="731520"/>
                </a:lnTo>
                <a:lnTo>
                  <a:pt x="6888480" y="731520"/>
                </a:lnTo>
                <a:lnTo>
                  <a:pt x="6888480" y="6116320"/>
                </a:lnTo>
                <a:lnTo>
                  <a:pt x="7498080" y="6116320"/>
                </a:lnTo>
                <a:lnTo>
                  <a:pt x="7498080" y="6451600"/>
                </a:lnTo>
                <a:lnTo>
                  <a:pt x="12192000" y="645160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3E0035-4342-C549-81B4-31B637BFD9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370" y="1046480"/>
            <a:ext cx="4817110" cy="3109595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ts val="46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Header Title Goes Here Can Go Up to Four Lines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C624221-F5FD-434C-B620-331F73D006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49154" y="4922729"/>
            <a:ext cx="4817110" cy="873690"/>
          </a:xfrm>
          <a:prstGeom prst="rect">
            <a:avLst/>
          </a:prstGeom>
        </p:spPr>
        <p:txBody>
          <a:bodyPr lIns="0" tIns="0" bIns="91440">
            <a:normAutofit/>
          </a:bodyPr>
          <a:lstStyle>
            <a:lvl1pPr marL="0" indent="0" algn="l">
              <a:lnSpc>
                <a:spcPts val="1800"/>
              </a:lnSpc>
              <a:spcBef>
                <a:spcPts val="500"/>
              </a:spcBef>
              <a:buNone/>
              <a:defRPr sz="1650" spc="2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 can go up to two and three lines if need Lorem ipsum dolor sit </a:t>
            </a:r>
            <a:r>
              <a:rPr lang="en-US" dirty="0" err="1"/>
              <a:t>amet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C117A8-AAB3-6842-9D53-40E85BB909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154" y="4418737"/>
            <a:ext cx="1266826" cy="83757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260C2399-585C-5640-B913-5433AEA9A5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89750" y="730250"/>
            <a:ext cx="5302250" cy="5387975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noFill/>
          </a:ln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73CD905D-D5AE-974C-99AF-1FDFDC96B5C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89750" y="730250"/>
            <a:ext cx="5302249" cy="53879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lIns="914400" tIns="2926080"/>
          <a:lstStyle>
            <a:lvl1pPr marL="0" indent="0" algn="l">
              <a:lnSpc>
                <a:spcPct val="150000"/>
              </a:lnSpc>
              <a:buNone/>
              <a:defRPr sz="1200" b="1">
                <a:solidFill>
                  <a:schemeClr val="tx2"/>
                </a:solidFill>
                <a:sym typeface="Wingdings" pitchFamily="2" charset="2"/>
              </a:defRPr>
            </a:lvl1pPr>
          </a:lstStyle>
          <a:p>
            <a:r>
              <a:rPr lang="en-US" dirty="0"/>
              <a:t>See instructions on the right side of this slide</a:t>
            </a:r>
            <a:br>
              <a:rPr lang="en-US" dirty="0"/>
            </a:br>
            <a:r>
              <a:rPr lang="en-US" dirty="0"/>
              <a:t>to add your image 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C4B69A8-7F97-5349-8141-95280AF412DF}"/>
              </a:ext>
            </a:extLst>
          </p:cNvPr>
          <p:cNvSpPr/>
          <p:nvPr userDrawn="1"/>
        </p:nvSpPr>
        <p:spPr>
          <a:xfrm>
            <a:off x="7498080" y="386080"/>
            <a:ext cx="4693920" cy="3441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9C82D80-D4A9-4340-B7BE-B3FD8D9325D3}"/>
              </a:ext>
            </a:extLst>
          </p:cNvPr>
          <p:cNvSpPr/>
          <p:nvPr userDrawn="1"/>
        </p:nvSpPr>
        <p:spPr>
          <a:xfrm>
            <a:off x="7498080" y="6118224"/>
            <a:ext cx="4693920" cy="3321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38C221-24FD-BE4A-A377-E2CD09D4CCE9}"/>
              </a:ext>
            </a:extLst>
          </p:cNvPr>
          <p:cNvSpPr txBox="1"/>
          <p:nvPr userDrawn="1"/>
        </p:nvSpPr>
        <p:spPr>
          <a:xfrm>
            <a:off x="12544425" y="1831226"/>
            <a:ext cx="3271838" cy="2632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*Instructions: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Click on the image icon to select your image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After inserting your image, right-click on the image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Go to “Send to Back”  and select “Send to Back”</a:t>
            </a:r>
          </a:p>
        </p:txBody>
      </p:sp>
    </p:spTree>
    <p:extLst>
      <p:ext uri="{BB962C8B-B14F-4D97-AF65-F5344CB8AC3E}">
        <p14:creationId xmlns:p14="http://schemas.microsoft.com/office/powerpoint/2010/main" val="4147076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raphic 12">
            <a:extLst>
              <a:ext uri="{FF2B5EF4-FFF2-40B4-BE49-F238E27FC236}">
                <a16:creationId xmlns:a16="http://schemas.microsoft.com/office/drawing/2014/main" id="{E08DDD12-C4DA-CF45-987B-3F4C9B6657D4}"/>
              </a:ext>
            </a:extLst>
          </p:cNvPr>
          <p:cNvSpPr/>
          <p:nvPr/>
        </p:nvSpPr>
        <p:spPr>
          <a:xfrm>
            <a:off x="7914640" y="-18416"/>
            <a:ext cx="4273663" cy="6875890"/>
          </a:xfrm>
          <a:custGeom>
            <a:avLst/>
            <a:gdLst>
              <a:gd name="connsiteX0" fmla="*/ 0 w 4273663"/>
              <a:gd name="connsiteY0" fmla="*/ 6875891 h 6875890"/>
              <a:gd name="connsiteX1" fmla="*/ 1996735 w 4273663"/>
              <a:gd name="connsiteY1" fmla="*/ 0 h 6875890"/>
              <a:gd name="connsiteX2" fmla="*/ 4273664 w 4273663"/>
              <a:gd name="connsiteY2" fmla="*/ 0 h 6875890"/>
              <a:gd name="connsiteX3" fmla="*/ 4273664 w 4273663"/>
              <a:gd name="connsiteY3" fmla="*/ 6875891 h 6875890"/>
              <a:gd name="connsiteX4" fmla="*/ 0 w 4273663"/>
              <a:gd name="connsiteY4" fmla="*/ 6875891 h 6875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73663" h="6875890">
                <a:moveTo>
                  <a:pt x="0" y="6875891"/>
                </a:moveTo>
                <a:lnTo>
                  <a:pt x="1996735" y="0"/>
                </a:lnTo>
                <a:lnTo>
                  <a:pt x="4273664" y="0"/>
                </a:lnTo>
                <a:lnTo>
                  <a:pt x="4273664" y="6875891"/>
                </a:lnTo>
                <a:lnTo>
                  <a:pt x="0" y="6875891"/>
                </a:lnTo>
                <a:close/>
              </a:path>
            </a:pathLst>
          </a:custGeom>
          <a:solidFill>
            <a:srgbClr val="DAE3E7">
              <a:alpha val="25000"/>
            </a:srgbClr>
          </a:solidFill>
          <a:ln w="1056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20825C-E55D-1343-A23F-5BA816DA08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3201" y="731521"/>
            <a:ext cx="9225280" cy="1098410"/>
          </a:xfrm>
          <a:prstGeom prst="rect">
            <a:avLst/>
          </a:prstGeom>
        </p:spPr>
        <p:txBody>
          <a:bodyPr lIns="0" tIns="0" anchor="b"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Slide Title Goes Here Lorem Ipsum Can Go Up to Two Lines if Needed Lorem Ipsum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34AFA-622B-314E-A9F1-997CA71BB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3202" y="2679065"/>
            <a:ext cx="9225280" cy="3142615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171450" indent="-171450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1pPr>
            <a:lvl2pPr marL="517525" indent="-173038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tx2"/>
                </a:solidFill>
              </a:defRPr>
            </a:lvl2pPr>
            <a:lvl3pPr marL="690563" indent="-173038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tabLst/>
              <a:defRPr sz="1800">
                <a:solidFill>
                  <a:schemeClr val="tx2"/>
                </a:solidFill>
              </a:defRPr>
            </a:lvl3pPr>
            <a:lvl4pPr marL="863600" indent="-173038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tabLst/>
              <a:defRPr sz="1600">
                <a:solidFill>
                  <a:schemeClr val="tx2"/>
                </a:solidFill>
              </a:defRPr>
            </a:lvl4pPr>
            <a:lvl5pPr marL="1035050" indent="-171450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tabLst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A78447-922C-194A-BFC0-1B6F7D7EFDB6}"/>
              </a:ext>
            </a:extLst>
          </p:cNvPr>
          <p:cNvSpPr/>
          <p:nvPr userDrawn="1"/>
        </p:nvSpPr>
        <p:spPr>
          <a:xfrm>
            <a:off x="8869680" y="6062980"/>
            <a:ext cx="3322320" cy="3594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B1FC3DF4-1C03-422E-BC69-C0185DB7F92E}"/>
              </a:ext>
            </a:extLst>
          </p:cNvPr>
          <p:cNvSpPr txBox="1">
            <a:spLocks/>
          </p:cNvSpPr>
          <p:nvPr userDrawn="1"/>
        </p:nvSpPr>
        <p:spPr>
          <a:xfrm>
            <a:off x="8214360" y="6101715"/>
            <a:ext cx="3439160" cy="2819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pc="20" dirty="0">
                <a:solidFill>
                  <a:schemeClr val="tx2"/>
                </a:solidFill>
              </a:rPr>
              <a:t>MIT Environment, Health &amp; Safety   </a:t>
            </a:r>
            <a:r>
              <a:rPr lang="en-US" dirty="0">
                <a:solidFill>
                  <a:schemeClr val="tx2"/>
                </a:solidFill>
              </a:rPr>
              <a:t>|   </a:t>
            </a:r>
            <a:fld id="{EBF8D608-264C-D84C-BEB7-3B9F38B4DC87}" type="slidenum">
              <a:rPr lang="en-US" b="1" smtClean="0">
                <a:solidFill>
                  <a:schemeClr val="tx2"/>
                </a:solidFill>
              </a:rPr>
              <a:pPr/>
              <a:t>‹#›</a:t>
            </a:fld>
            <a:endParaRPr lang="en-US" sz="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688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phic 12">
            <a:extLst>
              <a:ext uri="{FF2B5EF4-FFF2-40B4-BE49-F238E27FC236}">
                <a16:creationId xmlns:a16="http://schemas.microsoft.com/office/drawing/2014/main" id="{DA0E265A-6DB5-DF40-B2D0-1301485C7678}"/>
              </a:ext>
            </a:extLst>
          </p:cNvPr>
          <p:cNvSpPr/>
          <p:nvPr userDrawn="1"/>
        </p:nvSpPr>
        <p:spPr>
          <a:xfrm>
            <a:off x="7914640" y="-18416"/>
            <a:ext cx="4273663" cy="6875890"/>
          </a:xfrm>
          <a:custGeom>
            <a:avLst/>
            <a:gdLst>
              <a:gd name="connsiteX0" fmla="*/ 0 w 4273663"/>
              <a:gd name="connsiteY0" fmla="*/ 6875891 h 6875890"/>
              <a:gd name="connsiteX1" fmla="*/ 1996735 w 4273663"/>
              <a:gd name="connsiteY1" fmla="*/ 0 h 6875890"/>
              <a:gd name="connsiteX2" fmla="*/ 4273664 w 4273663"/>
              <a:gd name="connsiteY2" fmla="*/ 0 h 6875890"/>
              <a:gd name="connsiteX3" fmla="*/ 4273664 w 4273663"/>
              <a:gd name="connsiteY3" fmla="*/ 6875891 h 6875890"/>
              <a:gd name="connsiteX4" fmla="*/ 0 w 4273663"/>
              <a:gd name="connsiteY4" fmla="*/ 6875891 h 6875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73663" h="6875890">
                <a:moveTo>
                  <a:pt x="0" y="6875891"/>
                </a:moveTo>
                <a:lnTo>
                  <a:pt x="1996735" y="0"/>
                </a:lnTo>
                <a:lnTo>
                  <a:pt x="4273664" y="0"/>
                </a:lnTo>
                <a:lnTo>
                  <a:pt x="4273664" y="6875891"/>
                </a:lnTo>
                <a:lnTo>
                  <a:pt x="0" y="6875891"/>
                </a:lnTo>
                <a:close/>
              </a:path>
            </a:pathLst>
          </a:custGeom>
          <a:solidFill>
            <a:srgbClr val="DAE3E7">
              <a:alpha val="25000"/>
            </a:srgbClr>
          </a:solidFill>
          <a:ln w="1056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82E6A05-82ED-4945-8F72-43C07AACD1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9202" y="731520"/>
            <a:ext cx="4825997" cy="1229361"/>
          </a:xfrm>
          <a:prstGeom prst="rect">
            <a:avLst/>
          </a:prstGeom>
        </p:spPr>
        <p:txBody>
          <a:bodyPr lIns="0" tIns="0" anchor="b"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Slide Title Goes Here Lorem </a:t>
            </a:r>
            <a:r>
              <a:rPr lang="en-US" dirty="0" err="1"/>
              <a:t>Ipsim</a:t>
            </a:r>
            <a:r>
              <a:rPr lang="en-US" dirty="0"/>
              <a:t> dolor sit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D27FA12-824D-CB40-906B-75B0DD1F8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9202" y="2651760"/>
            <a:ext cx="4825997" cy="3190240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171450" indent="-171450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1pPr>
            <a:lvl2pPr marL="517525" indent="-173038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tx2"/>
                </a:solidFill>
              </a:defRPr>
            </a:lvl2pPr>
            <a:lvl3pPr marL="690563" indent="-173038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tabLst/>
              <a:defRPr sz="1800">
                <a:solidFill>
                  <a:schemeClr val="tx2"/>
                </a:solidFill>
              </a:defRPr>
            </a:lvl3pPr>
            <a:lvl4pPr marL="863600" indent="-173038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tabLst/>
              <a:defRPr sz="1600">
                <a:solidFill>
                  <a:schemeClr val="tx2"/>
                </a:solidFill>
              </a:defRPr>
            </a:lvl4pPr>
            <a:lvl5pPr marL="1035050" indent="-171450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tabLst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215D6FC-B0B2-1740-9689-452180BCA79C}"/>
              </a:ext>
            </a:extLst>
          </p:cNvPr>
          <p:cNvSpPr/>
          <p:nvPr userDrawn="1"/>
        </p:nvSpPr>
        <p:spPr>
          <a:xfrm>
            <a:off x="8869680" y="6062980"/>
            <a:ext cx="3322320" cy="3594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C5CA69D-8B62-6844-85ED-2CD97AF3E2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61960" y="6101715"/>
            <a:ext cx="3439160" cy="2819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pc="20" dirty="0">
                <a:solidFill>
                  <a:schemeClr val="tx2"/>
                </a:solidFill>
              </a:rPr>
              <a:t>MIT Environment, Health &amp; Safety   </a:t>
            </a:r>
            <a:r>
              <a:rPr lang="en-US" dirty="0">
                <a:solidFill>
                  <a:schemeClr val="tx2"/>
                </a:solidFill>
              </a:rPr>
              <a:t>|   </a:t>
            </a:r>
            <a:fld id="{EBF8D608-264C-D84C-BEB7-3B9F38B4DC87}" type="slidenum">
              <a:rPr lang="en-US" b="1" smtClean="0">
                <a:solidFill>
                  <a:schemeClr val="tx2"/>
                </a:solidFill>
              </a:rPr>
              <a:pPr/>
              <a:t>‹#›</a:t>
            </a:fld>
            <a:endParaRPr lang="en-US" sz="600" b="1" dirty="0">
              <a:solidFill>
                <a:schemeClr val="tx2"/>
              </a:solidFill>
            </a:endParaRP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4C84D416-6A89-604F-AE68-849B2A4372C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9050"/>
            <a:ext cx="5842000" cy="68770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lIns="1737360" tIns="3474720"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 b="1">
                <a:solidFill>
                  <a:schemeClr val="tx2"/>
                </a:solidFill>
              </a:defRPr>
            </a:lvl1pPr>
          </a:lstStyle>
          <a:p>
            <a:br>
              <a:rPr lang="en-US" dirty="0"/>
            </a:br>
            <a:r>
              <a:rPr lang="en-US" dirty="0"/>
              <a:t>Click on the image icon to place your image</a:t>
            </a:r>
          </a:p>
        </p:txBody>
      </p:sp>
    </p:spTree>
    <p:extLst>
      <p:ext uri="{BB962C8B-B14F-4D97-AF65-F5344CB8AC3E}">
        <p14:creationId xmlns:p14="http://schemas.microsoft.com/office/powerpoint/2010/main" val="987358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quote and statement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917E4-B9CC-F447-BB0A-1CB34FFC2F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9040" y="1594485"/>
            <a:ext cx="9591040" cy="4217035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233363" indent="-223838">
              <a:lnSpc>
                <a:spcPct val="100000"/>
              </a:lnSpc>
              <a:tabLst/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“Write your pull quote or a big statement here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.”</a:t>
            </a:r>
            <a:br>
              <a:rPr lang="en-US" dirty="0"/>
            </a:br>
            <a:r>
              <a:rPr lang="en-US" dirty="0"/>
              <a:t>— Emily Doe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CFBCC4-753C-A244-B726-A7DF478C5E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75874" y="1056640"/>
            <a:ext cx="1266826" cy="8375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56A63DE-9506-724C-8091-424AB9DA2F25}"/>
              </a:ext>
            </a:extLst>
          </p:cNvPr>
          <p:cNvSpPr/>
          <p:nvPr userDrawn="1"/>
        </p:nvSpPr>
        <p:spPr>
          <a:xfrm>
            <a:off x="8869680" y="6062980"/>
            <a:ext cx="3322320" cy="3594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D259139-51EC-D942-99CC-1DD90E8BF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61960" y="6101715"/>
            <a:ext cx="3439160" cy="2819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pc="20" dirty="0">
                <a:solidFill>
                  <a:schemeClr val="tx2"/>
                </a:solidFill>
              </a:rPr>
              <a:t>MIT Environment, Health &amp; Safety   </a:t>
            </a:r>
            <a:r>
              <a:rPr lang="en-US" dirty="0">
                <a:solidFill>
                  <a:schemeClr val="tx2"/>
                </a:solidFill>
              </a:rPr>
              <a:t>|   </a:t>
            </a:r>
            <a:fld id="{EBF8D608-264C-D84C-BEB7-3B9F38B4DC87}" type="slidenum">
              <a:rPr lang="en-US" b="1" smtClean="0">
                <a:solidFill>
                  <a:schemeClr val="tx2"/>
                </a:solidFill>
              </a:rPr>
              <a:pPr/>
              <a:t>‹#›</a:t>
            </a:fld>
            <a:endParaRPr lang="en-US" sz="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721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itle +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raphic 12">
            <a:extLst>
              <a:ext uri="{FF2B5EF4-FFF2-40B4-BE49-F238E27FC236}">
                <a16:creationId xmlns:a16="http://schemas.microsoft.com/office/drawing/2014/main" id="{60550FC2-4AB9-2A40-A0B1-76C00602A493}"/>
              </a:ext>
            </a:extLst>
          </p:cNvPr>
          <p:cNvSpPr/>
          <p:nvPr userDrawn="1"/>
        </p:nvSpPr>
        <p:spPr>
          <a:xfrm>
            <a:off x="7914640" y="-18416"/>
            <a:ext cx="4273663" cy="6875890"/>
          </a:xfrm>
          <a:custGeom>
            <a:avLst/>
            <a:gdLst>
              <a:gd name="connsiteX0" fmla="*/ 0 w 4273663"/>
              <a:gd name="connsiteY0" fmla="*/ 6875891 h 6875890"/>
              <a:gd name="connsiteX1" fmla="*/ 1996735 w 4273663"/>
              <a:gd name="connsiteY1" fmla="*/ 0 h 6875890"/>
              <a:gd name="connsiteX2" fmla="*/ 4273664 w 4273663"/>
              <a:gd name="connsiteY2" fmla="*/ 0 h 6875890"/>
              <a:gd name="connsiteX3" fmla="*/ 4273664 w 4273663"/>
              <a:gd name="connsiteY3" fmla="*/ 6875891 h 6875890"/>
              <a:gd name="connsiteX4" fmla="*/ 0 w 4273663"/>
              <a:gd name="connsiteY4" fmla="*/ 6875891 h 6875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73663" h="6875890">
                <a:moveTo>
                  <a:pt x="0" y="6875891"/>
                </a:moveTo>
                <a:lnTo>
                  <a:pt x="1996735" y="0"/>
                </a:lnTo>
                <a:lnTo>
                  <a:pt x="4273664" y="0"/>
                </a:lnTo>
                <a:lnTo>
                  <a:pt x="4273664" y="6875891"/>
                </a:lnTo>
                <a:lnTo>
                  <a:pt x="0" y="6875891"/>
                </a:lnTo>
                <a:close/>
              </a:path>
            </a:pathLst>
          </a:custGeom>
          <a:solidFill>
            <a:srgbClr val="DAE3E7">
              <a:alpha val="25000"/>
            </a:srgbClr>
          </a:solidFill>
          <a:ln w="1056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0AA674C-B258-654C-B1D6-6B002FE150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3201" y="731521"/>
            <a:ext cx="9225280" cy="1098410"/>
          </a:xfrm>
          <a:prstGeom prst="rect">
            <a:avLst/>
          </a:prstGeom>
        </p:spPr>
        <p:txBody>
          <a:bodyPr lIns="0" tIns="0" anchor="b"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Slide Title Goes Here Lorem Ipsum Can Go Up to Two Lines if Needed Lorem Ipsum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9237268-18EC-5440-8746-F3C9BD07F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3202" y="2235201"/>
            <a:ext cx="4399278" cy="3566159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171450" indent="-171450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1pPr>
            <a:lvl2pPr marL="517525" indent="-173038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tx2"/>
                </a:solidFill>
              </a:defRPr>
            </a:lvl2pPr>
            <a:lvl3pPr marL="690563" indent="-173038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tabLst/>
              <a:defRPr sz="1800">
                <a:solidFill>
                  <a:schemeClr val="tx2"/>
                </a:solidFill>
              </a:defRPr>
            </a:lvl3pPr>
            <a:lvl4pPr marL="863600" indent="-173038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tabLst/>
              <a:defRPr sz="1600">
                <a:solidFill>
                  <a:schemeClr val="tx2"/>
                </a:solidFill>
              </a:defRPr>
            </a:lvl4pPr>
            <a:lvl5pPr marL="1035050" indent="-171450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tabLst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B2C11C7-A1C7-F942-B461-DBD6629D2E7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99202" y="2235201"/>
            <a:ext cx="4399278" cy="3566159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171450" indent="-171450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1pPr>
            <a:lvl2pPr marL="517525" indent="-173038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tx2"/>
                </a:solidFill>
              </a:defRPr>
            </a:lvl2pPr>
            <a:lvl3pPr marL="690563" indent="-173038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tabLst/>
              <a:defRPr sz="1800">
                <a:solidFill>
                  <a:schemeClr val="tx2"/>
                </a:solidFill>
              </a:defRPr>
            </a:lvl3pPr>
            <a:lvl4pPr marL="863600" indent="-173038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tabLst/>
              <a:defRPr sz="1600">
                <a:solidFill>
                  <a:schemeClr val="tx2"/>
                </a:solidFill>
              </a:defRPr>
            </a:lvl4pPr>
            <a:lvl5pPr marL="1035050" indent="-171450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tabLst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B1602C1-10F2-FA43-9047-951A0B93AE84}"/>
              </a:ext>
            </a:extLst>
          </p:cNvPr>
          <p:cNvSpPr/>
          <p:nvPr userDrawn="1"/>
        </p:nvSpPr>
        <p:spPr>
          <a:xfrm>
            <a:off x="8869680" y="6062980"/>
            <a:ext cx="3322320" cy="3594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39BAE7CA-168E-664E-91CA-251F5236DD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61960" y="6101715"/>
            <a:ext cx="3439160" cy="2819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pc="20" dirty="0">
                <a:solidFill>
                  <a:schemeClr val="tx2"/>
                </a:solidFill>
              </a:rPr>
              <a:t>MIT Environment, Health &amp; Safety   </a:t>
            </a:r>
            <a:r>
              <a:rPr lang="en-US" dirty="0">
                <a:solidFill>
                  <a:schemeClr val="tx2"/>
                </a:solidFill>
              </a:rPr>
              <a:t>|   </a:t>
            </a:r>
            <a:fld id="{EBF8D608-264C-D84C-BEB7-3B9F38B4DC87}" type="slidenum">
              <a:rPr lang="en-US" b="1" smtClean="0">
                <a:solidFill>
                  <a:schemeClr val="tx2"/>
                </a:solidFill>
              </a:rPr>
              <a:pPr/>
              <a:t>‹#›</a:t>
            </a:fld>
            <a:endParaRPr lang="en-US" sz="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971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itles +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raphic 12">
            <a:extLst>
              <a:ext uri="{FF2B5EF4-FFF2-40B4-BE49-F238E27FC236}">
                <a16:creationId xmlns:a16="http://schemas.microsoft.com/office/drawing/2014/main" id="{60550FC2-4AB9-2A40-A0B1-76C00602A493}"/>
              </a:ext>
            </a:extLst>
          </p:cNvPr>
          <p:cNvSpPr/>
          <p:nvPr userDrawn="1"/>
        </p:nvSpPr>
        <p:spPr>
          <a:xfrm>
            <a:off x="7914640" y="-18416"/>
            <a:ext cx="4273663" cy="6875890"/>
          </a:xfrm>
          <a:custGeom>
            <a:avLst/>
            <a:gdLst>
              <a:gd name="connsiteX0" fmla="*/ 0 w 4273663"/>
              <a:gd name="connsiteY0" fmla="*/ 6875891 h 6875890"/>
              <a:gd name="connsiteX1" fmla="*/ 1996735 w 4273663"/>
              <a:gd name="connsiteY1" fmla="*/ 0 h 6875890"/>
              <a:gd name="connsiteX2" fmla="*/ 4273664 w 4273663"/>
              <a:gd name="connsiteY2" fmla="*/ 0 h 6875890"/>
              <a:gd name="connsiteX3" fmla="*/ 4273664 w 4273663"/>
              <a:gd name="connsiteY3" fmla="*/ 6875891 h 6875890"/>
              <a:gd name="connsiteX4" fmla="*/ 0 w 4273663"/>
              <a:gd name="connsiteY4" fmla="*/ 6875891 h 6875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73663" h="6875890">
                <a:moveTo>
                  <a:pt x="0" y="6875891"/>
                </a:moveTo>
                <a:lnTo>
                  <a:pt x="1996735" y="0"/>
                </a:lnTo>
                <a:lnTo>
                  <a:pt x="4273664" y="0"/>
                </a:lnTo>
                <a:lnTo>
                  <a:pt x="4273664" y="6875891"/>
                </a:lnTo>
                <a:lnTo>
                  <a:pt x="0" y="6875891"/>
                </a:lnTo>
                <a:close/>
              </a:path>
            </a:pathLst>
          </a:custGeom>
          <a:solidFill>
            <a:srgbClr val="DAE3E7">
              <a:alpha val="25000"/>
            </a:srgbClr>
          </a:solidFill>
          <a:ln w="1056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B1602C1-10F2-FA43-9047-951A0B93AE84}"/>
              </a:ext>
            </a:extLst>
          </p:cNvPr>
          <p:cNvSpPr/>
          <p:nvPr userDrawn="1"/>
        </p:nvSpPr>
        <p:spPr>
          <a:xfrm>
            <a:off x="8869680" y="6062980"/>
            <a:ext cx="3322320" cy="3594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39BAE7CA-168E-664E-91CA-251F5236DD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61960" y="6101715"/>
            <a:ext cx="3439160" cy="2819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pc="20" dirty="0">
                <a:solidFill>
                  <a:schemeClr val="tx2"/>
                </a:solidFill>
              </a:rPr>
              <a:t>MIT Environment, Health &amp; Safety   </a:t>
            </a:r>
            <a:r>
              <a:rPr lang="en-US" dirty="0">
                <a:solidFill>
                  <a:schemeClr val="tx2"/>
                </a:solidFill>
              </a:rPr>
              <a:t>|   </a:t>
            </a:r>
            <a:fld id="{EBF8D608-264C-D84C-BEB7-3B9F38B4DC87}" type="slidenum">
              <a:rPr lang="en-US" b="1" smtClean="0">
                <a:solidFill>
                  <a:schemeClr val="tx2"/>
                </a:solidFill>
              </a:rPr>
              <a:pPr/>
              <a:t>‹#›</a:t>
            </a:fld>
            <a:endParaRPr lang="en-US" sz="600" b="1" dirty="0">
              <a:solidFill>
                <a:schemeClr val="tx2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DDF16E-3104-FA4A-AF90-F1887367D5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040" y="741680"/>
            <a:ext cx="4825997" cy="1229361"/>
          </a:xfrm>
          <a:prstGeom prst="rect">
            <a:avLst/>
          </a:prstGeom>
        </p:spPr>
        <p:txBody>
          <a:bodyPr lIns="0" tIns="0" anchor="b"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Slide Title Goes Here Lorem </a:t>
            </a:r>
            <a:r>
              <a:rPr lang="en-US" dirty="0" err="1"/>
              <a:t>Ipsim</a:t>
            </a:r>
            <a:r>
              <a:rPr lang="en-US" dirty="0"/>
              <a:t> dolor sit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85C8A1C-83C3-9043-8A51-734AC860D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040" y="2661920"/>
            <a:ext cx="4825997" cy="3190240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171450" indent="-171450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1pPr>
            <a:lvl2pPr marL="517525" indent="-173038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tx2"/>
                </a:solidFill>
              </a:defRPr>
            </a:lvl2pPr>
            <a:lvl3pPr marL="690563" indent="-173038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tabLst/>
              <a:defRPr sz="1800">
                <a:solidFill>
                  <a:schemeClr val="tx2"/>
                </a:solidFill>
              </a:defRPr>
            </a:lvl3pPr>
            <a:lvl4pPr marL="863600" indent="-173038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tabLst/>
              <a:defRPr sz="1600">
                <a:solidFill>
                  <a:schemeClr val="tx2"/>
                </a:solidFill>
              </a:defRPr>
            </a:lvl4pPr>
            <a:lvl5pPr marL="1035050" indent="-171450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tabLst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2D2D56-79CA-DE4A-9DC2-1785287A67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8040" y="2170525"/>
            <a:ext cx="1266826" cy="83757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B981B96-856A-A743-95EA-85C97A6DA05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456681" y="2661920"/>
            <a:ext cx="4825997" cy="3190240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171450" indent="-171450">
              <a:lnSpc>
                <a:spcPct val="100000"/>
              </a:lnSpc>
              <a:buClr>
                <a:schemeClr val="accent1"/>
              </a:buClr>
              <a:tabLst/>
              <a:defRPr sz="2400">
                <a:solidFill>
                  <a:schemeClr val="tx2"/>
                </a:solidFill>
              </a:defRPr>
            </a:lvl1pPr>
            <a:lvl2pPr marL="517525" indent="-173038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tx2"/>
                </a:solidFill>
              </a:defRPr>
            </a:lvl2pPr>
            <a:lvl3pPr marL="690563" indent="-173038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tabLst/>
              <a:defRPr sz="1800">
                <a:solidFill>
                  <a:schemeClr val="tx2"/>
                </a:solidFill>
              </a:defRPr>
            </a:lvl3pPr>
            <a:lvl4pPr marL="863600" indent="-173038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tabLst/>
              <a:defRPr sz="1600">
                <a:solidFill>
                  <a:schemeClr val="tx2"/>
                </a:solidFill>
              </a:defRPr>
            </a:lvl4pPr>
            <a:lvl5pPr marL="1035050" indent="-171450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tabLst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4042A7-CC3C-104F-AE0C-E5D98745A3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56681" y="2170525"/>
            <a:ext cx="1266826" cy="83757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42EDF6C-8298-384A-95DC-194BE822FCD5}"/>
              </a:ext>
            </a:extLst>
          </p:cNvPr>
          <p:cNvCxnSpPr/>
          <p:nvPr userDrawn="1"/>
        </p:nvCxnSpPr>
        <p:spPr>
          <a:xfrm>
            <a:off x="6090918" y="1046480"/>
            <a:ext cx="0" cy="480568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205E04-C09D-A54F-BFBA-314277F8B9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56678" y="741363"/>
            <a:ext cx="4826000" cy="12303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Slide Title Goes Here Lorem </a:t>
            </a:r>
            <a:r>
              <a:rPr lang="en-US" dirty="0" err="1"/>
              <a:t>Ipsim</a:t>
            </a:r>
            <a:r>
              <a:rPr lang="en-US" dirty="0"/>
              <a:t> dolor sit</a:t>
            </a:r>
          </a:p>
        </p:txBody>
      </p:sp>
    </p:spTree>
    <p:extLst>
      <p:ext uri="{BB962C8B-B14F-4D97-AF65-F5344CB8AC3E}">
        <p14:creationId xmlns:p14="http://schemas.microsoft.com/office/powerpoint/2010/main" val="3575390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raphic 12">
            <a:extLst>
              <a:ext uri="{FF2B5EF4-FFF2-40B4-BE49-F238E27FC236}">
                <a16:creationId xmlns:a16="http://schemas.microsoft.com/office/drawing/2014/main" id="{60550FC2-4AB9-2A40-A0B1-76C00602A493}"/>
              </a:ext>
            </a:extLst>
          </p:cNvPr>
          <p:cNvSpPr/>
          <p:nvPr userDrawn="1"/>
        </p:nvSpPr>
        <p:spPr>
          <a:xfrm>
            <a:off x="7914640" y="-18416"/>
            <a:ext cx="4273663" cy="6875890"/>
          </a:xfrm>
          <a:custGeom>
            <a:avLst/>
            <a:gdLst>
              <a:gd name="connsiteX0" fmla="*/ 0 w 4273663"/>
              <a:gd name="connsiteY0" fmla="*/ 6875891 h 6875890"/>
              <a:gd name="connsiteX1" fmla="*/ 1996735 w 4273663"/>
              <a:gd name="connsiteY1" fmla="*/ 0 h 6875890"/>
              <a:gd name="connsiteX2" fmla="*/ 4273664 w 4273663"/>
              <a:gd name="connsiteY2" fmla="*/ 0 h 6875890"/>
              <a:gd name="connsiteX3" fmla="*/ 4273664 w 4273663"/>
              <a:gd name="connsiteY3" fmla="*/ 6875891 h 6875890"/>
              <a:gd name="connsiteX4" fmla="*/ 0 w 4273663"/>
              <a:gd name="connsiteY4" fmla="*/ 6875891 h 6875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73663" h="6875890">
                <a:moveTo>
                  <a:pt x="0" y="6875891"/>
                </a:moveTo>
                <a:lnTo>
                  <a:pt x="1996735" y="0"/>
                </a:lnTo>
                <a:lnTo>
                  <a:pt x="4273664" y="0"/>
                </a:lnTo>
                <a:lnTo>
                  <a:pt x="4273664" y="6875891"/>
                </a:lnTo>
                <a:lnTo>
                  <a:pt x="0" y="6875891"/>
                </a:lnTo>
                <a:close/>
              </a:path>
            </a:pathLst>
          </a:custGeom>
          <a:solidFill>
            <a:srgbClr val="DAE3E7">
              <a:alpha val="25000"/>
            </a:srgbClr>
          </a:solidFill>
          <a:ln w="1056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18DEB3-3AB2-0948-90A9-7823AF25004C}"/>
              </a:ext>
            </a:extLst>
          </p:cNvPr>
          <p:cNvSpPr/>
          <p:nvPr userDrawn="1"/>
        </p:nvSpPr>
        <p:spPr>
          <a:xfrm>
            <a:off x="8869680" y="6062980"/>
            <a:ext cx="3322320" cy="3594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F4B2ADD-B0A7-714E-8A02-624CB161BE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61960" y="6101715"/>
            <a:ext cx="3439160" cy="2819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pc="20" dirty="0">
                <a:solidFill>
                  <a:schemeClr val="tx2"/>
                </a:solidFill>
              </a:rPr>
              <a:t>MIT Environment, Health &amp; Safety   </a:t>
            </a:r>
            <a:r>
              <a:rPr lang="en-US" dirty="0">
                <a:solidFill>
                  <a:schemeClr val="tx2"/>
                </a:solidFill>
              </a:rPr>
              <a:t>|   </a:t>
            </a:r>
            <a:fld id="{EBF8D608-264C-D84C-BEB7-3B9F38B4DC87}" type="slidenum">
              <a:rPr lang="en-US" b="1" smtClean="0">
                <a:solidFill>
                  <a:schemeClr val="tx2"/>
                </a:solidFill>
              </a:rPr>
              <a:pPr/>
              <a:t>‹#›</a:t>
            </a:fld>
            <a:endParaRPr lang="en-US" sz="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968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7DC01C11-D0DA-6F41-94D3-B3A16E1000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61960" y="6101715"/>
            <a:ext cx="3439160" cy="2819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pc="20" dirty="0">
                <a:solidFill>
                  <a:schemeClr val="tx2"/>
                </a:solidFill>
              </a:rPr>
              <a:t>MIT Environment, Health &amp; Safety   </a:t>
            </a:r>
            <a:r>
              <a:rPr lang="en-US" dirty="0">
                <a:solidFill>
                  <a:schemeClr val="tx2"/>
                </a:solidFill>
              </a:rPr>
              <a:t>|   </a:t>
            </a:r>
            <a:fld id="{EBF8D608-264C-D84C-BEB7-3B9F38B4DC87}" type="slidenum">
              <a:rPr lang="en-US" b="1" smtClean="0">
                <a:solidFill>
                  <a:schemeClr val="tx2"/>
                </a:solidFill>
              </a:rPr>
              <a:pPr/>
              <a:t>‹#›</a:t>
            </a:fld>
            <a:endParaRPr lang="en-US" sz="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7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1" r:id="rId3"/>
    <p:sldLayoutId id="2147483650" r:id="rId4"/>
    <p:sldLayoutId id="2147483656" r:id="rId5"/>
    <p:sldLayoutId id="2147483658" r:id="rId6"/>
    <p:sldLayoutId id="2147483652" r:id="rId7"/>
    <p:sldLayoutId id="2147483659" r:id="rId8"/>
    <p:sldLayoutId id="2147483660" r:id="rId9"/>
    <p:sldLayoutId id="2147483655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unimouse-angle-adjustment-960.mp4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hyperlink" Target="unimouse-thumb-adjustment-full.mp4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5.svg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8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A7B85F3-DC12-AB4B-B8E3-E398E0A6922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7850" b="7850"/>
          <a:stretch>
            <a:fillRect/>
          </a:stretch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567E26B-1C14-074B-A71C-61475804CD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2D3ED53-7AEE-8B46-8989-8E57C46969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Working From Home Ergonomics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A774AB8-0C26-4E47-90FD-012072E6AC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000" b="1" dirty="0"/>
              <a:t>Iraj Aalaei, CIH,CSP</a:t>
            </a:r>
          </a:p>
          <a:p>
            <a:pPr algn="ctr"/>
            <a:r>
              <a:rPr lang="en-US" sz="2000" b="1" dirty="0"/>
              <a:t>Iraj@mit.edu</a:t>
            </a:r>
          </a:p>
        </p:txBody>
      </p:sp>
    </p:spTree>
    <p:extLst>
      <p:ext uri="{BB962C8B-B14F-4D97-AF65-F5344CB8AC3E}">
        <p14:creationId xmlns:p14="http://schemas.microsoft.com/office/powerpoint/2010/main" val="1711754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7846" y="1"/>
            <a:ext cx="7543800" cy="812853"/>
          </a:xfrm>
        </p:spPr>
        <p:txBody>
          <a:bodyPr/>
          <a:lstStyle/>
          <a:p>
            <a:pPr algn="ctr"/>
            <a:r>
              <a:rPr lang="en-US" dirty="0"/>
              <a:t>Office Ergonomics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9462" name="Picture 6" descr="Image result for neutral position ergonom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944" y="1011922"/>
            <a:ext cx="4484914" cy="251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Image result for neutral position ergonomi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76" y="3705094"/>
            <a:ext cx="6713310" cy="227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voluent® VerticalMouse™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719" y="631371"/>
            <a:ext cx="1712913" cy="184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ergo mous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469" y="2789016"/>
            <a:ext cx="1935162" cy="148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ergo keyboar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289" y="2111530"/>
            <a:ext cx="2032454" cy="135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701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3808" y="0"/>
            <a:ext cx="7543800" cy="865539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Standing Desk vs Sitting Desk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Stylish Ergonomic Standing Desk Setup Ergonomic Standing Desk Setup Interior Desig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" y="1185562"/>
            <a:ext cx="5800219" cy="415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arming Ergonomic Standing Desk Setup The Ideal Way To Set Up Your Standing Desk Examined Existe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128" y="1185561"/>
            <a:ext cx="3412002" cy="485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standing desk design ergonom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6746" y="3824873"/>
            <a:ext cx="1920240" cy="192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018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7070C-F763-4C49-B14B-6B322A6EA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A7112-3583-48C2-A276-A5D3F39795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B1FB27-1F35-4D0B-BA64-4304104FF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9415" y="-1"/>
            <a:ext cx="2972586" cy="6894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E9B5DC-7124-477A-B0B5-615DDC456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8256"/>
            <a:ext cx="4647414" cy="700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094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BD373-1AAF-4DB2-B404-D5A84A326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themicrodesk.com/images/igallery/resized/1-100/StepFrontOnWithPapersLowRes-16-800-600-80.jpg">
            <a:extLst>
              <a:ext uri="{FF2B5EF4-FFF2-40B4-BE49-F238E27FC236}">
                <a16:creationId xmlns:a16="http://schemas.microsoft.com/office/drawing/2014/main" id="{E5F95AFF-95A0-435F-927F-F7B5B60DE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80176"/>
            <a:ext cx="4488110" cy="484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themicrodesk.com/images/igallery/resized/1-100/Step_sides_typing-19-800-600-80.jpg">
            <a:extLst>
              <a:ext uri="{FF2B5EF4-FFF2-40B4-BE49-F238E27FC236}">
                <a16:creationId xmlns:a16="http://schemas.microsoft.com/office/drawing/2014/main" id="{022E023F-1F29-4C4F-B035-99885D763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62732"/>
            <a:ext cx="4560116" cy="461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4015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59391-4267-40DF-8574-1192E582B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themicrodesk.com/images/igallery/resized/1-100/step_sides_writing-38-800-600-80.jpg">
            <a:extLst>
              <a:ext uri="{FF2B5EF4-FFF2-40B4-BE49-F238E27FC236}">
                <a16:creationId xmlns:a16="http://schemas.microsoft.com/office/drawing/2014/main" id="{1A28BAAD-1799-4874-86C4-2CBBA73BF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861" y="-333"/>
            <a:ext cx="3087149" cy="328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themicrodesk.com/images/igallery/resized/1-100/Writing_to_side-32-800-600-80.jpg">
            <a:extLst>
              <a:ext uri="{FF2B5EF4-FFF2-40B4-BE49-F238E27FC236}">
                <a16:creationId xmlns:a16="http://schemas.microsoft.com/office/drawing/2014/main" id="{236FC8F0-64C8-464F-8A24-053486810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744" y="-5747"/>
            <a:ext cx="2927758" cy="3289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60E854-84F2-4765-8524-5C15F9A858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9577" y="3787688"/>
            <a:ext cx="6149130" cy="307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4399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71EFB1-A024-437D-856B-A03A9F2FD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2442340"/>
            <a:ext cx="6553200" cy="3590925"/>
          </a:xfrm>
          <a:prstGeom prst="rect">
            <a:avLst/>
          </a:prstGeom>
        </p:spPr>
      </p:pic>
      <p:sp>
        <p:nvSpPr>
          <p:cNvPr id="8" name="TextBox 7">
            <a:hlinkClick r:id="rId3" action="ppaction://hlinkfile"/>
            <a:extLst>
              <a:ext uri="{FF2B5EF4-FFF2-40B4-BE49-F238E27FC236}">
                <a16:creationId xmlns:a16="http://schemas.microsoft.com/office/drawing/2014/main" id="{06E183FA-CE76-4B48-AE11-9225A9CA8553}"/>
              </a:ext>
            </a:extLst>
          </p:cNvPr>
          <p:cNvSpPr txBox="1"/>
          <p:nvPr/>
        </p:nvSpPr>
        <p:spPr>
          <a:xfrm>
            <a:off x="7085902" y="1006680"/>
            <a:ext cx="1946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Angle Adjustment</a:t>
            </a:r>
          </a:p>
        </p:txBody>
      </p:sp>
      <p:sp>
        <p:nvSpPr>
          <p:cNvPr id="9" name="TextBox 8">
            <a:hlinkClick r:id="rId4" action="ppaction://hlinkfile"/>
            <a:extLst>
              <a:ext uri="{FF2B5EF4-FFF2-40B4-BE49-F238E27FC236}">
                <a16:creationId xmlns:a16="http://schemas.microsoft.com/office/drawing/2014/main" id="{B66F49B2-CD8C-4EB6-A306-D1BE02F8C36C}"/>
              </a:ext>
            </a:extLst>
          </p:cNvPr>
          <p:cNvSpPr txBox="1"/>
          <p:nvPr/>
        </p:nvSpPr>
        <p:spPr>
          <a:xfrm>
            <a:off x="7085901" y="1737360"/>
            <a:ext cx="2189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Thumb Adjustment</a:t>
            </a:r>
          </a:p>
        </p:txBody>
      </p:sp>
      <p:pic>
        <p:nvPicPr>
          <p:cNvPr id="6148" name="Picture 4" descr="https://mk0uniclone3cn8yi1ru.kinstacdn.com/wp-content/uploads/2018/09/WPP-Unimouse-Find-your-fit3-01-1024x1024.png">
            <a:extLst>
              <a:ext uri="{FF2B5EF4-FFF2-40B4-BE49-F238E27FC236}">
                <a16:creationId xmlns:a16="http://schemas.microsoft.com/office/drawing/2014/main" id="{7F96215A-888C-4129-8FC4-894756768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2696" y="-778585"/>
            <a:ext cx="7547030" cy="754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18882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D7E66-D7C0-49E8-9879-834156473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6960" y="93658"/>
            <a:ext cx="7543800" cy="70230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Roller Mouse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ECD190-F94C-4779-A896-8CC8B41E38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CD23A1-144D-416C-8488-7B74EAA90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988907"/>
            <a:ext cx="6749015" cy="4579689"/>
          </a:xfrm>
          <a:prstGeom prst="rect">
            <a:avLst/>
          </a:prstGeom>
        </p:spPr>
      </p:pic>
      <p:pic>
        <p:nvPicPr>
          <p:cNvPr id="4" name="Picture 2" descr="https://mk0uniclone3cn8yi1ru.kinstacdn.com/wp-content/uploads/2018/09/WPP-Red-Stop-the-Reach-01-e1559850179917.png">
            <a:extLst>
              <a:ext uri="{FF2B5EF4-FFF2-40B4-BE49-F238E27FC236}">
                <a16:creationId xmlns:a16="http://schemas.microsoft.com/office/drawing/2014/main" id="{EF2DFF63-E6AF-4931-B7F2-DE9C8B8AF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225" y="3166145"/>
            <a:ext cx="3167858" cy="3141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6671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oimagescdn.azureedge.net/productimage/safco/saf-5124.jpg?width=600&amp;height=600&amp;version=v20190422">
            <a:extLst>
              <a:ext uri="{FF2B5EF4-FFF2-40B4-BE49-F238E27FC236}">
                <a16:creationId xmlns:a16="http://schemas.microsoft.com/office/drawing/2014/main" id="{B5BA97AD-34BE-475F-A1E3-F40485E75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160" y="97536"/>
            <a:ext cx="2656840" cy="265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ebayimg.com/images/g/amEAAOSweu1cohZA/s-l1600.jpg">
            <a:extLst>
              <a:ext uri="{FF2B5EF4-FFF2-40B4-BE49-F238E27FC236}">
                <a16:creationId xmlns:a16="http://schemas.microsoft.com/office/drawing/2014/main" id="{9C7DA7F8-2E2F-4C46-80E9-6B2B988D7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410" y="470155"/>
            <a:ext cx="2908300" cy="155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1764F8-B76D-4A11-ACC6-35E5062A23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6406" y="1987296"/>
            <a:ext cx="3695700" cy="4400550"/>
          </a:xfrm>
          <a:prstGeom prst="rect">
            <a:avLst/>
          </a:prstGeom>
        </p:spPr>
      </p:pic>
      <p:pic>
        <p:nvPicPr>
          <p:cNvPr id="7" name="Picture 2" descr="VARIDESK TheMat 36™ In Office">
            <a:extLst>
              <a:ext uri="{FF2B5EF4-FFF2-40B4-BE49-F238E27FC236}">
                <a16:creationId xmlns:a16="http://schemas.microsoft.com/office/drawing/2014/main" id="{BABB3354-CCDB-4158-BE65-74C2A783A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603" y="3429001"/>
            <a:ext cx="2260833" cy="226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3654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8F53F-36AD-46B4-9B76-EE2035B3A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6960" y="97581"/>
            <a:ext cx="7543800" cy="969172"/>
          </a:xfrm>
        </p:spPr>
        <p:txBody>
          <a:bodyPr/>
          <a:lstStyle/>
          <a:p>
            <a:pPr algn="ctr"/>
            <a:r>
              <a:rPr lang="en-US" dirty="0"/>
              <a:t>Using Wrist Pads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EFC79-FAF6-4B65-8C52-EB39B5098D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8B2007-DFD8-4C57-AC79-4E9BAA844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450" y="1246633"/>
            <a:ext cx="88011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364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06B02-F786-45EC-9CDE-E6AD22666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9976" y="90498"/>
            <a:ext cx="9225280" cy="682500"/>
          </a:xfrm>
        </p:spPr>
        <p:txBody>
          <a:bodyPr/>
          <a:lstStyle/>
          <a:p>
            <a:pPr algn="ctr"/>
            <a:r>
              <a:rPr lang="en-US" dirty="0"/>
              <a:t>Working from home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17F10-0547-4BD7-A662-089DAE688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582" y="1594981"/>
            <a:ext cx="8029018" cy="467384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3200" dirty="0"/>
              <a:t>Every day we use computers, tablets, smart phones, televisions, and other devices to enhance our work and enrich our lives.</a:t>
            </a:r>
          </a:p>
          <a:p>
            <a:pPr marL="0" indent="0">
              <a:buNone/>
            </a:pPr>
            <a:r>
              <a:rPr lang="en-US" sz="3200" dirty="0"/>
              <a:t>As our reliance on technology increases we need to be aware of a number of factors that can affect us. These include: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Discomfort, possibly from poor posture.</a:t>
            </a:r>
          </a:p>
          <a:p>
            <a:r>
              <a:rPr lang="en-US" sz="3200" dirty="0"/>
              <a:t>Fatigue, from long working hours at our computers.</a:t>
            </a:r>
          </a:p>
          <a:p>
            <a:r>
              <a:rPr lang="en-US" sz="3200" dirty="0"/>
              <a:t>Reduced productivity and performance.</a:t>
            </a:r>
          </a:p>
          <a:p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37A0A3-299D-433A-9DA7-BEFDE7216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427562" y="1489434"/>
            <a:ext cx="3632394" cy="341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14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5C17C-1F9D-A444-8CCD-06223F73E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2" y="0"/>
            <a:ext cx="4825997" cy="593889"/>
          </a:xfrm>
        </p:spPr>
        <p:txBody>
          <a:bodyPr/>
          <a:lstStyle/>
          <a:p>
            <a:r>
              <a:rPr lang="en-US" dirty="0"/>
              <a:t>What is Ergonomics?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92EBE-2DA7-774D-A0E0-401029B437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1557" y="719264"/>
            <a:ext cx="6181886" cy="5002805"/>
          </a:xfrm>
        </p:spPr>
        <p:txBody>
          <a:bodyPr>
            <a:normAutofit/>
          </a:bodyPr>
          <a:lstStyle/>
          <a:p>
            <a:r>
              <a:rPr lang="en-US" altLang="en-US" sz="2800" dirty="0"/>
              <a:t>Ergonomics is the science of fitting the job to the worker, matching the physical requirements of the job with the physical capacity of the worker.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en-US" sz="2400" dirty="0">
                <a:solidFill>
                  <a:srgbClr val="002060"/>
                </a:solidFill>
              </a:rPr>
              <a:t>Ergonomists look to </a:t>
            </a:r>
            <a:r>
              <a:rPr lang="en-US" altLang="en-US" sz="2400" u="sng" dirty="0">
                <a:solidFill>
                  <a:srgbClr val="002060"/>
                </a:solidFill>
              </a:rPr>
              <a:t>modify the environment (objects, locations of objects) to fit the people </a:t>
            </a:r>
            <a:r>
              <a:rPr lang="en-US" altLang="en-US" sz="2400" dirty="0">
                <a:solidFill>
                  <a:srgbClr val="002060"/>
                </a:solidFill>
              </a:rPr>
              <a:t>who need to move them, rather than modifying people to fit the environment</a:t>
            </a:r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09FB8A-A773-A843-8C94-B7D2C92236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pc="20" dirty="0">
                <a:solidFill>
                  <a:schemeClr val="tx2"/>
                </a:solidFill>
              </a:rPr>
              <a:t>MIT Environment, Health &amp; Safety   </a:t>
            </a:r>
            <a:r>
              <a:rPr lang="en-US" dirty="0">
                <a:solidFill>
                  <a:schemeClr val="tx2"/>
                </a:solidFill>
              </a:rPr>
              <a:t>|   </a:t>
            </a:r>
            <a:fld id="{EBF8D608-264C-D84C-BEB7-3B9F38B4DC87}" type="slidenum">
              <a:rPr lang="en-US" b="1" smtClean="0">
                <a:solidFill>
                  <a:schemeClr val="tx2"/>
                </a:solidFill>
              </a:rPr>
              <a:pPr/>
              <a:t>2</a:t>
            </a:fld>
            <a:endParaRPr lang="en-US" sz="600" b="1" dirty="0">
              <a:solidFill>
                <a:schemeClr val="tx2"/>
              </a:solidFill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03AE599C-7A97-974E-AB7D-60BAF3C5A9D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1670" r="21670"/>
          <a:stretch>
            <a:fillRect/>
          </a:stretch>
        </p:blipFill>
        <p:spPr/>
      </p:pic>
      <p:pic>
        <p:nvPicPr>
          <p:cNvPr id="6" name="Picture 2" descr="http://www.learneasy.info/MDME/MEMmods/MEM30008A-EcoErgo/Ergonomics/images/ergonomics-ven-diagram-triple-480.png">
            <a:extLst>
              <a:ext uri="{FF2B5EF4-FFF2-40B4-BE49-F238E27FC236}">
                <a16:creationId xmlns:a16="http://schemas.microsoft.com/office/drawing/2014/main" id="{7F461B1A-A265-4460-941A-3F8D01B96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0" y="4431525"/>
            <a:ext cx="3132193" cy="2362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4693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DC4D4-F85B-48AB-851A-5D754BD54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7213" y="44964"/>
            <a:ext cx="9225280" cy="581255"/>
          </a:xfrm>
        </p:spPr>
        <p:txBody>
          <a:bodyPr/>
          <a:lstStyle/>
          <a:p>
            <a:pPr algn="ctr"/>
            <a:r>
              <a:rPr lang="en-US" dirty="0"/>
              <a:t>Laptop 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85303-788D-43A9-8724-18983B7E7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889" y="818186"/>
            <a:ext cx="11705469" cy="314261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Placing a laptop on your lap and working doesn’t help to achieve neutral posture as it generally causes the following: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Flexion in the neck to see the screen.</a:t>
            </a:r>
          </a:p>
          <a:p>
            <a:r>
              <a:rPr lang="en-US" dirty="0"/>
              <a:t>A rounding of the back.</a:t>
            </a:r>
          </a:p>
          <a:p>
            <a:r>
              <a:rPr lang="en-US" dirty="0"/>
              <a:t>Extension in the wrists while reaching for the keyboard.</a:t>
            </a:r>
          </a:p>
          <a:p>
            <a:r>
              <a:rPr lang="en-US" dirty="0"/>
              <a:t>Contact points between the laptop and wrists.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82B46B-3ACE-4D31-B019-3B4952DF2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483" y="3960801"/>
            <a:ext cx="5505896" cy="28522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128477-A6F5-43F4-B805-9D153288B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467" y="1755349"/>
            <a:ext cx="391477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0569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A34FE-D11F-4CED-8D25-F94332AF5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0590" y="0"/>
            <a:ext cx="9225280" cy="838986"/>
          </a:xfrm>
        </p:spPr>
        <p:txBody>
          <a:bodyPr/>
          <a:lstStyle/>
          <a:p>
            <a:pPr algn="ctr"/>
            <a:r>
              <a:rPr lang="en-US" dirty="0"/>
              <a:t>Putting Laptop on knees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DEAD4-6341-48CC-B7FE-A7BD213C9E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44153"/>
            <a:ext cx="12192000" cy="52111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If you place your laptop on your knees to work:</a:t>
            </a:r>
          </a:p>
          <a:p>
            <a:r>
              <a:rPr lang="en-US" dirty="0"/>
              <a:t>The head is tilted downwards towards the laptop.</a:t>
            </a:r>
          </a:p>
          <a:p>
            <a:r>
              <a:rPr lang="en-US" dirty="0"/>
              <a:t>This will engages a number of muscles</a:t>
            </a:r>
          </a:p>
          <a:p>
            <a:r>
              <a:rPr lang="en-US" dirty="0"/>
              <a:t>After just a few minutes, your neck muscles will begin to fatigue.</a:t>
            </a:r>
          </a:p>
          <a:p>
            <a:pPr marL="344487" lvl="1" indent="0">
              <a:buNone/>
            </a:pPr>
            <a:r>
              <a:rPr lang="en-US" sz="2800" b="1" dirty="0"/>
              <a:t>SOLUTION</a:t>
            </a:r>
          </a:p>
          <a:p>
            <a:r>
              <a:rPr lang="en-US" dirty="0"/>
              <a:t>Consider using a laptop riser on a work desk</a:t>
            </a:r>
          </a:p>
          <a:p>
            <a:r>
              <a:rPr lang="en-US" dirty="0"/>
              <a:t>or sitting the laptop on a pile of books so it is at the same height as a regular monitor.</a:t>
            </a:r>
          </a:p>
          <a:p>
            <a:r>
              <a:rPr lang="en-US" dirty="0"/>
              <a:t>You need a separate keyboard and mouse and ensure the laptop is directly in front of you.</a:t>
            </a:r>
          </a:p>
          <a:p>
            <a:endParaRPr lang="en-US" dirty="0"/>
          </a:p>
        </p:txBody>
      </p:sp>
      <p:pic>
        <p:nvPicPr>
          <p:cNvPr id="6146" name="Picture 2" descr="A man using a laptop while sitting in an arm chair. Illustrated muscles have been added to show muscle strain.">
            <a:extLst>
              <a:ext uri="{FF2B5EF4-FFF2-40B4-BE49-F238E27FC236}">
                <a16:creationId xmlns:a16="http://schemas.microsoft.com/office/drawing/2014/main" id="{EAD620D5-2C42-4B0A-B4CD-80F0A411B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478" y="1098410"/>
            <a:ext cx="3343864" cy="235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68477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B1F35-7F66-424F-A04F-DADFC46D9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211" y="207409"/>
            <a:ext cx="9225280" cy="744698"/>
          </a:xfrm>
        </p:spPr>
        <p:txBody>
          <a:bodyPr/>
          <a:lstStyle/>
          <a:p>
            <a:pPr algn="ctr"/>
            <a:r>
              <a:rPr lang="en-US" dirty="0"/>
              <a:t>Adjust your height</a:t>
            </a:r>
          </a:p>
        </p:txBody>
      </p:sp>
      <p:pic>
        <p:nvPicPr>
          <p:cNvPr id="6" name="Content Placeholder 5" descr="Checkmark">
            <a:extLst>
              <a:ext uri="{FF2B5EF4-FFF2-40B4-BE49-F238E27FC236}">
                <a16:creationId xmlns:a16="http://schemas.microsoft.com/office/drawing/2014/main" id="{61E849B8-5BBC-4CD0-9854-5CE6FDA4A6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85681" y="5339327"/>
            <a:ext cx="914400" cy="914400"/>
          </a:xfrm>
        </p:spPr>
      </p:pic>
      <p:pic>
        <p:nvPicPr>
          <p:cNvPr id="4" name="Picture 2" descr="Image 1">
            <a:extLst>
              <a:ext uri="{FF2B5EF4-FFF2-40B4-BE49-F238E27FC236}">
                <a16:creationId xmlns:a16="http://schemas.microsoft.com/office/drawing/2014/main" id="{86A5F6A4-E3FF-4267-AA00-CCE83C827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01" y="1280726"/>
            <a:ext cx="36195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2">
            <a:extLst>
              <a:ext uri="{FF2B5EF4-FFF2-40B4-BE49-F238E27FC236}">
                <a16:creationId xmlns:a16="http://schemas.microsoft.com/office/drawing/2014/main" id="{11C53234-9228-489D-8975-16B8DE80B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101" y="1397431"/>
            <a:ext cx="36195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3">
            <a:extLst>
              <a:ext uri="{FF2B5EF4-FFF2-40B4-BE49-F238E27FC236}">
                <a16:creationId xmlns:a16="http://schemas.microsoft.com/office/drawing/2014/main" id="{29672445-10A6-4A25-B291-021899E84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01" y="1397431"/>
            <a:ext cx="36195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94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CF7D2-F699-432A-A929-E1D4A122A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3360" y="306954"/>
            <a:ext cx="9225280" cy="729366"/>
          </a:xfrm>
        </p:spPr>
        <p:txBody>
          <a:bodyPr/>
          <a:lstStyle/>
          <a:p>
            <a:pPr algn="ctr"/>
            <a:r>
              <a:rPr lang="en-US" dirty="0"/>
              <a:t>Adjust your back support</a:t>
            </a:r>
          </a:p>
        </p:txBody>
      </p:sp>
      <p:pic>
        <p:nvPicPr>
          <p:cNvPr id="5" name="Content Placeholder 4" descr="Checkmark">
            <a:extLst>
              <a:ext uri="{FF2B5EF4-FFF2-40B4-BE49-F238E27FC236}">
                <a16:creationId xmlns:a16="http://schemas.microsoft.com/office/drawing/2014/main" id="{84458067-0C81-417F-AE3B-C568BCCF05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13322" y="5520203"/>
            <a:ext cx="914400" cy="914400"/>
          </a:xfrm>
        </p:spPr>
      </p:pic>
      <p:pic>
        <p:nvPicPr>
          <p:cNvPr id="3074" name="Picture 2" descr="https://images-uk6.cardinus.com/images/d502c62a-115d-e511-a17f-00155d145c00/bacba0a4-92c6-e511-94fa-00155d145c00.jpg">
            <a:extLst>
              <a:ext uri="{FF2B5EF4-FFF2-40B4-BE49-F238E27FC236}">
                <a16:creationId xmlns:a16="http://schemas.microsoft.com/office/drawing/2014/main" id="{ECFADA50-FB27-4949-A2E4-1DCD4D88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70" y="1829931"/>
            <a:ext cx="3324520" cy="332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mages-uk6.cardinus.com/images/faaedd08-115d-e511-a17f-00155d145c00/a6f8d8c5-92c6-e511-94fa-00155d145c00.jpg">
            <a:extLst>
              <a:ext uri="{FF2B5EF4-FFF2-40B4-BE49-F238E27FC236}">
                <a16:creationId xmlns:a16="http://schemas.microsoft.com/office/drawing/2014/main" id="{102B7FAD-EA02-43FF-8806-BEBBE095E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127" y="1765318"/>
            <a:ext cx="3453745" cy="345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images-uk6.cardinus.com/images/92ef104e-115d-e511-a17f-00155d145c00/916d93e5-92c6-e511-94fa-00155d145c00.jpg">
            <a:extLst>
              <a:ext uri="{FF2B5EF4-FFF2-40B4-BE49-F238E27FC236}">
                <a16:creationId xmlns:a16="http://schemas.microsoft.com/office/drawing/2014/main" id="{64936784-9B9B-4DB3-B815-74EC3BA36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429" y="1706817"/>
            <a:ext cx="3584101" cy="358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44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1AB9B-100F-4457-9955-72730B859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799" y="196960"/>
            <a:ext cx="9225280" cy="1098410"/>
          </a:xfrm>
        </p:spPr>
        <p:txBody>
          <a:bodyPr/>
          <a:lstStyle/>
          <a:p>
            <a:pPr algn="ctr"/>
            <a:r>
              <a:rPr lang="en-US" dirty="0"/>
              <a:t>Angle of chair 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75AFF-8073-4006-A2F5-1C03EC0EBE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Image 3">
            <a:extLst>
              <a:ext uri="{FF2B5EF4-FFF2-40B4-BE49-F238E27FC236}">
                <a16:creationId xmlns:a16="http://schemas.microsoft.com/office/drawing/2014/main" id="{CDF6512A-3BA1-48EE-A4B8-36CBEF425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069" y="1829931"/>
            <a:ext cx="36195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2">
            <a:extLst>
              <a:ext uri="{FF2B5EF4-FFF2-40B4-BE49-F238E27FC236}">
                <a16:creationId xmlns:a16="http://schemas.microsoft.com/office/drawing/2014/main" id="{753EA4B3-EB73-4FF4-A632-F713140A0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091" y="1829931"/>
            <a:ext cx="36195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1">
            <a:extLst>
              <a:ext uri="{FF2B5EF4-FFF2-40B4-BE49-F238E27FC236}">
                <a16:creationId xmlns:a16="http://schemas.microsoft.com/office/drawing/2014/main" id="{FB649A24-6E54-469B-B2C8-A5BB0948D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52" y="1829931"/>
            <a:ext cx="36195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4" descr="Checkmark">
            <a:extLst>
              <a:ext uri="{FF2B5EF4-FFF2-40B4-BE49-F238E27FC236}">
                <a16:creationId xmlns:a16="http://schemas.microsoft.com/office/drawing/2014/main" id="{DC5533DE-CA34-469E-B58B-A3011C2117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85841" y="548801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7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6112-0455-4B7B-BF7C-C4B0A70C0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3457" y="182316"/>
            <a:ext cx="9225280" cy="705227"/>
          </a:xfrm>
        </p:spPr>
        <p:txBody>
          <a:bodyPr/>
          <a:lstStyle/>
          <a:p>
            <a:pPr algn="ctr"/>
            <a:r>
              <a:rPr lang="en-US" dirty="0"/>
              <a:t>Arm rest position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63AC05-5D53-4DBC-9C6D-EB1126A9ED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Sitting in a chair with armrests too high">
            <a:extLst>
              <a:ext uri="{FF2B5EF4-FFF2-40B4-BE49-F238E27FC236}">
                <a16:creationId xmlns:a16="http://schemas.microsoft.com/office/drawing/2014/main" id="{676F8761-AD11-45A5-ACCD-8C96CF92B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663" y="1640264"/>
            <a:ext cx="4301082" cy="4330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itting in a chair with armrests at correct height">
            <a:extLst>
              <a:ext uri="{FF2B5EF4-FFF2-40B4-BE49-F238E27FC236}">
                <a16:creationId xmlns:a16="http://schemas.microsoft.com/office/drawing/2014/main" id="{913FE39E-B44B-420B-8E96-60294FBAF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399" y="1640264"/>
            <a:ext cx="4301082" cy="4330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7318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09D33-AE90-4189-9816-FA4845ED9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3360" y="0"/>
            <a:ext cx="9225280" cy="820132"/>
          </a:xfrm>
        </p:spPr>
        <p:txBody>
          <a:bodyPr/>
          <a:lstStyle/>
          <a:p>
            <a:pPr algn="ctr"/>
            <a:r>
              <a:rPr lang="en-US" dirty="0"/>
              <a:t>Laptop Monitor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A9A6B-03EA-4644-903A-3C2CAF3C6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887" y="1123643"/>
            <a:ext cx="8526996" cy="5625949"/>
          </a:xfrm>
        </p:spPr>
        <p:txBody>
          <a:bodyPr>
            <a:normAutofit/>
          </a:bodyPr>
          <a:lstStyle/>
          <a:p>
            <a:r>
              <a:rPr lang="en-US" sz="3200" dirty="0"/>
              <a:t>The distance of your screen is also important. If you are able to connect your laptop to a separate screen you should adjust the distance so that is approximately </a:t>
            </a:r>
            <a:r>
              <a:rPr lang="en-US" sz="3200" b="1" u="sng" dirty="0"/>
              <a:t>an arm’s length away</a:t>
            </a:r>
            <a:r>
              <a:rPr lang="en-US" sz="3200" dirty="0"/>
              <a:t>.</a:t>
            </a:r>
          </a:p>
          <a:p>
            <a:r>
              <a:rPr lang="en-US" sz="3200" dirty="0"/>
              <a:t>If your monitor is too close your eyes will work harder to focus. If your monitor is too far away you are more likely to </a:t>
            </a:r>
            <a:r>
              <a:rPr lang="en-US" sz="3200" b="1" u="sng" dirty="0">
                <a:solidFill>
                  <a:srgbClr val="C00000"/>
                </a:solidFill>
              </a:rPr>
              <a:t>lean forward </a:t>
            </a:r>
            <a:r>
              <a:rPr lang="en-US" sz="3200" dirty="0"/>
              <a:t>to read the screen which will increase the pressure on your lower back.</a:t>
            </a:r>
          </a:p>
        </p:txBody>
      </p:sp>
      <p:pic>
        <p:nvPicPr>
          <p:cNvPr id="1026" name="Picture 2" descr="A woman using a laptop workstation. Her laptop monitor is on a riser and it's about an arm's length away from her">
            <a:extLst>
              <a:ext uri="{FF2B5EF4-FFF2-40B4-BE49-F238E27FC236}">
                <a16:creationId xmlns:a16="http://schemas.microsoft.com/office/drawing/2014/main" id="{C0F7B008-DC15-4089-A1BD-59C19D2F8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466" y="1931850"/>
            <a:ext cx="4009534" cy="400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19663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E1836-8669-40D6-B213-FB445EF32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3360" y="90498"/>
            <a:ext cx="9225280" cy="767341"/>
          </a:xfrm>
        </p:spPr>
        <p:txBody>
          <a:bodyPr/>
          <a:lstStyle/>
          <a:p>
            <a:pPr algn="ctr"/>
            <a:r>
              <a:rPr lang="en-US" dirty="0"/>
              <a:t>Laptop Monitor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8DB895-FF75-4494-89FC-6A3DD567B5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156" y="1136445"/>
            <a:ext cx="5813718" cy="5631057"/>
          </a:xfrm>
        </p:spPr>
        <p:txBody>
          <a:bodyPr>
            <a:normAutofit/>
          </a:bodyPr>
          <a:lstStyle/>
          <a:p>
            <a:r>
              <a:rPr lang="en-US" sz="2800" dirty="0"/>
              <a:t>A desktop computer screen or </a:t>
            </a:r>
            <a:r>
              <a:rPr lang="en-US" sz="2800" b="1" u="sng" dirty="0"/>
              <a:t>separate laptop monitor </a:t>
            </a:r>
            <a:r>
              <a:rPr lang="en-US" sz="2800" dirty="0"/>
              <a:t>should be set so the top of your screen is approximately level with your eyes. </a:t>
            </a:r>
          </a:p>
          <a:p>
            <a:r>
              <a:rPr lang="en-US" sz="2800" dirty="0"/>
              <a:t>If it is too high or too low you will be using your neck and upper back muscles to tilt your head. This will cause </a:t>
            </a:r>
            <a:r>
              <a:rPr lang="en-US" sz="2800" b="1" u="sng" dirty="0">
                <a:solidFill>
                  <a:srgbClr val="C00000"/>
                </a:solidFill>
              </a:rPr>
              <a:t>fatigue</a:t>
            </a:r>
            <a:r>
              <a:rPr lang="en-US" sz="2800" dirty="0"/>
              <a:t>.</a:t>
            </a:r>
          </a:p>
          <a:p>
            <a:r>
              <a:rPr lang="en-US" sz="2800" dirty="0"/>
              <a:t>If you do not have a separate screen you should </a:t>
            </a:r>
            <a:r>
              <a:rPr lang="en-US" sz="2800" b="1" u="sng" dirty="0"/>
              <a:t>stretch regularly </a:t>
            </a:r>
            <a:r>
              <a:rPr lang="en-US" sz="2800" dirty="0"/>
              <a:t>and take breaks to avoid long periods of static postures.</a:t>
            </a:r>
          </a:p>
          <a:p>
            <a:endParaRPr lang="en-US" sz="2800" dirty="0"/>
          </a:p>
        </p:txBody>
      </p:sp>
      <p:pic>
        <p:nvPicPr>
          <p:cNvPr id="2050" name="Picture 2" descr="A woman using a laptop workstation. Her laptop monitor is on a riser and she is using a separate mouse and keyboard">
            <a:extLst>
              <a:ext uri="{FF2B5EF4-FFF2-40B4-BE49-F238E27FC236}">
                <a16:creationId xmlns:a16="http://schemas.microsoft.com/office/drawing/2014/main" id="{C24B3221-7E80-411C-9069-4CF34790E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165" y="1136445"/>
            <a:ext cx="3419279" cy="250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 woman using a laptop workstation. Her laptop is flat on her desk">
            <a:extLst>
              <a:ext uri="{FF2B5EF4-FFF2-40B4-BE49-F238E27FC236}">
                <a16:creationId xmlns:a16="http://schemas.microsoft.com/office/drawing/2014/main" id="{568B232C-7FF1-4F10-AE99-C080679CC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196" y="3645670"/>
            <a:ext cx="3252248" cy="238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 woman using a laptop workstation. Her laptop monitor is on a riser and it">
            <a:extLst>
              <a:ext uri="{FF2B5EF4-FFF2-40B4-BE49-F238E27FC236}">
                <a16:creationId xmlns:a16="http://schemas.microsoft.com/office/drawing/2014/main" id="{A6BE992C-A9DD-45C0-9E17-ECCAB15A4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738" y="2151629"/>
            <a:ext cx="2928594" cy="2988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89633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F4579-4910-43EA-874C-49BD4E947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3360" y="0"/>
            <a:ext cx="9225280" cy="678730"/>
          </a:xfrm>
        </p:spPr>
        <p:txBody>
          <a:bodyPr/>
          <a:lstStyle/>
          <a:p>
            <a:pPr algn="ctr"/>
            <a:r>
              <a:rPr lang="en-US" dirty="0"/>
              <a:t>Keyboard and Mouse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1AF1F4-A471-4E35-BBAD-33DCEB5D9E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79574"/>
            <a:ext cx="8700940" cy="5324921"/>
          </a:xfrm>
        </p:spPr>
        <p:txBody>
          <a:bodyPr>
            <a:normAutofit/>
          </a:bodyPr>
          <a:lstStyle/>
          <a:p>
            <a:r>
              <a:rPr lang="en-US" sz="2800" dirty="0"/>
              <a:t>If you can place your laptop on a table it is advisable to attach a </a:t>
            </a:r>
            <a:r>
              <a:rPr lang="en-US" sz="2800" b="1" u="sng" dirty="0"/>
              <a:t>separate keyboard</a:t>
            </a:r>
            <a:r>
              <a:rPr lang="en-US" sz="2800" dirty="0"/>
              <a:t>. This will provide you with the flexibility needed to follow best practice principles.</a:t>
            </a:r>
          </a:p>
          <a:p>
            <a:r>
              <a:rPr lang="en-US" sz="2800" dirty="0"/>
              <a:t>Ideally, your laptop or keyboard should be </a:t>
            </a:r>
            <a:r>
              <a:rPr lang="en-US" sz="2800" b="1" u="sng" dirty="0"/>
              <a:t>10-15cm away from the front of your desk</a:t>
            </a:r>
            <a:r>
              <a:rPr lang="en-US" sz="2800" dirty="0"/>
              <a:t>. If it is further away you may lean forward and stretch to reach it.</a:t>
            </a:r>
          </a:p>
          <a:p>
            <a:r>
              <a:rPr lang="en-US" sz="2800" dirty="0"/>
              <a:t>Avoid working with your laptop or keyboard pushed into the middle of your desk and don’t place paperwork between you and your keyboard.</a:t>
            </a:r>
          </a:p>
          <a:p>
            <a:endParaRPr lang="en-US" sz="2800" dirty="0"/>
          </a:p>
        </p:txBody>
      </p:sp>
      <p:pic>
        <p:nvPicPr>
          <p:cNvPr id="3074" name="Picture 2" descr="A woman sitting at her workstation. She is using a laptop with a separate keyboard and mouse">
            <a:extLst>
              <a:ext uri="{FF2B5EF4-FFF2-40B4-BE49-F238E27FC236}">
                <a16:creationId xmlns:a16="http://schemas.microsoft.com/office/drawing/2014/main" id="{8FBCD10A-618A-40AE-9A70-306FFCCF4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940" y="833633"/>
            <a:ext cx="3491060" cy="205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 woman sitting at her workstation. She is hunching over to type on her laptop built-in keyboard">
            <a:extLst>
              <a:ext uri="{FF2B5EF4-FFF2-40B4-BE49-F238E27FC236}">
                <a16:creationId xmlns:a16="http://schemas.microsoft.com/office/drawing/2014/main" id="{8EC79A09-58CE-4C86-BDBD-88F52CF49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943" y="3055308"/>
            <a:ext cx="3491057" cy="2057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5197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E0287-831E-4F7A-BA2C-7D79539DD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7213" y="151068"/>
            <a:ext cx="9225280" cy="725625"/>
          </a:xfrm>
        </p:spPr>
        <p:txBody>
          <a:bodyPr/>
          <a:lstStyle/>
          <a:p>
            <a:pPr algn="ctr"/>
            <a:r>
              <a:rPr lang="en-US" dirty="0"/>
              <a:t>Reaching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84D03-ED97-4AD4-89F9-0C291E55A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291" y="1452662"/>
            <a:ext cx="7048629" cy="3319618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/>
              <a:t>Is your mouse or other input device within easy reach, i.e. next to the keyboard?</a:t>
            </a:r>
          </a:p>
          <a:p>
            <a:r>
              <a:rPr lang="en-US" sz="3200" dirty="0"/>
              <a:t>Can you move it in all directions? If not, a number of muscles in your upper arm, shoulder, neck and back may be in constant tension, causing fatigue.</a:t>
            </a:r>
          </a:p>
        </p:txBody>
      </p:sp>
      <p:pic>
        <p:nvPicPr>
          <p:cNvPr id="4098" name="Picture 2" descr="Arial diagram of correct desktop positioning">
            <a:extLst>
              <a:ext uri="{FF2B5EF4-FFF2-40B4-BE49-F238E27FC236}">
                <a16:creationId xmlns:a16="http://schemas.microsoft.com/office/drawing/2014/main" id="{38944A38-B92A-4C82-BAEB-66A77CF34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685" y="961534"/>
            <a:ext cx="4741315" cy="507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3">
            <a:extLst>
              <a:ext uri="{FF2B5EF4-FFF2-40B4-BE49-F238E27FC236}">
                <a16:creationId xmlns:a16="http://schemas.microsoft.com/office/drawing/2014/main" id="{C84DFE4C-BE28-41B4-B0A9-A5462899B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287" y="4533957"/>
            <a:ext cx="3279677" cy="217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 descr="Sad face with no fill">
            <a:extLst>
              <a:ext uri="{FF2B5EF4-FFF2-40B4-BE49-F238E27FC236}">
                <a16:creationId xmlns:a16="http://schemas.microsoft.com/office/drawing/2014/main" id="{FE745795-0CDB-4E9F-9822-0B1F3FBB6D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34887" y="528240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1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481" y="1810262"/>
            <a:ext cx="8886305" cy="1025357"/>
          </a:xfrm>
        </p:spPr>
        <p:txBody>
          <a:bodyPr>
            <a:normAutofit/>
          </a:bodyPr>
          <a:lstStyle/>
          <a:p>
            <a:pPr marL="344487" lvl="1" indent="0">
              <a:lnSpc>
                <a:spcPct val="90000"/>
              </a:lnSpc>
              <a:buClr>
                <a:srgbClr val="C00000"/>
              </a:buClr>
              <a:buNone/>
            </a:pPr>
            <a:r>
              <a:rPr lang="en-US" altLang="en-US" sz="2400" u="sng" dirty="0"/>
              <a:t>30% of workplace injuries involve the back!</a:t>
            </a:r>
          </a:p>
        </p:txBody>
      </p:sp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958" y="2664820"/>
            <a:ext cx="2716628" cy="3326483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hardingchiropractic.co.uk/wp-content/uploads/2014/06/20140605-115924-4316469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203" y="2244386"/>
            <a:ext cx="4673583" cy="240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effect of load on sp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736" y="4705856"/>
            <a:ext cx="3271504" cy="213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wikihow.com/images/thumb/9/90/Lift-a-Heavy-Object-Safely-Step-6-Version-2.jpg/aid170213-v4-900px-Lift-a-Heavy-Object-Safely-Step-6-Version-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1" y="3191561"/>
            <a:ext cx="3174083" cy="238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23DC2E-F831-4EBF-BAAB-5FC4AD0DD5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3703" y="67968"/>
            <a:ext cx="9406943" cy="85961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55EEDBD-FFB3-483C-9177-85F822B8B792}"/>
              </a:ext>
            </a:extLst>
          </p:cNvPr>
          <p:cNvSpPr/>
          <p:nvPr/>
        </p:nvSpPr>
        <p:spPr>
          <a:xfrm>
            <a:off x="174290" y="801294"/>
            <a:ext cx="116657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MSD occurs from repeated physical movements doing damage to tendons, nerves, muscles, and other soft body tissues resulting from the typical tasks</a:t>
            </a:r>
          </a:p>
        </p:txBody>
      </p:sp>
    </p:spTree>
    <p:extLst>
      <p:ext uri="{BB962C8B-B14F-4D97-AF65-F5344CB8AC3E}">
        <p14:creationId xmlns:p14="http://schemas.microsoft.com/office/powerpoint/2010/main" val="2806682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806D5-745D-400B-8C21-EF942A394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3360" y="68206"/>
            <a:ext cx="9225280" cy="544303"/>
          </a:xfrm>
        </p:spPr>
        <p:txBody>
          <a:bodyPr/>
          <a:lstStyle/>
          <a:p>
            <a:pPr algn="ctr"/>
            <a:r>
              <a:rPr lang="en-US" dirty="0"/>
              <a:t>Using Mouse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BF46A-B2EF-4235-8A0F-73C8A4DBCA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5168" y="912532"/>
            <a:ext cx="5007223" cy="5799353"/>
          </a:xfrm>
        </p:spPr>
        <p:txBody>
          <a:bodyPr>
            <a:normAutofit/>
          </a:bodyPr>
          <a:lstStyle/>
          <a:p>
            <a:r>
              <a:rPr lang="en-US" dirty="0"/>
              <a:t>When operating the mouse try to </a:t>
            </a:r>
            <a:r>
              <a:rPr lang="en-US" b="1" u="sng" dirty="0"/>
              <a:t>keep your fingers relaxed </a:t>
            </a:r>
            <a:r>
              <a:rPr lang="en-US" dirty="0"/>
              <a:t>and avoid curling up or 'hovering' your fingers over the mouse.</a:t>
            </a:r>
          </a:p>
          <a:p>
            <a:r>
              <a:rPr lang="en-US" dirty="0"/>
              <a:t>When moving the mouse </a:t>
            </a:r>
            <a:r>
              <a:rPr lang="en-US" b="1" u="sng" dirty="0"/>
              <a:t>move your arm</a:t>
            </a:r>
            <a:r>
              <a:rPr lang="en-US" dirty="0"/>
              <a:t> rather than planting your wrist on the work surface and moving just your hand, as this is a common cause of wrist discomfort.</a:t>
            </a:r>
          </a:p>
          <a:p>
            <a:r>
              <a:rPr lang="en-US" dirty="0"/>
              <a:t>This is more achievable when sitting at the </a:t>
            </a:r>
            <a:r>
              <a:rPr lang="en-US" b="1" u="sng" dirty="0"/>
              <a:t>right distance from the keyboard and mouse </a:t>
            </a:r>
            <a:r>
              <a:rPr lang="en-US" dirty="0"/>
              <a:t>and with your upper body supported by the backrest.</a:t>
            </a:r>
          </a:p>
          <a:p>
            <a:endParaRPr lang="en-US" dirty="0"/>
          </a:p>
        </p:txBody>
      </p:sp>
      <p:pic>
        <p:nvPicPr>
          <p:cNvPr id="5122" name="Picture 2" descr="Correct mouse use">
            <a:extLst>
              <a:ext uri="{FF2B5EF4-FFF2-40B4-BE49-F238E27FC236}">
                <a16:creationId xmlns:a16="http://schemas.microsoft.com/office/drawing/2014/main" id="{CFEDA464-50A4-47CF-A0BF-DC23CAEFF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469" y="1036320"/>
            <a:ext cx="3952848" cy="265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ncorrect mouse use">
            <a:extLst>
              <a:ext uri="{FF2B5EF4-FFF2-40B4-BE49-F238E27FC236}">
                <a16:creationId xmlns:a16="http://schemas.microsoft.com/office/drawing/2014/main" id="{894908B7-F893-4BEA-9084-B590F1D48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17" y="730887"/>
            <a:ext cx="3378380" cy="2266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ncorrect mouse use">
            <a:extLst>
              <a:ext uri="{FF2B5EF4-FFF2-40B4-BE49-F238E27FC236}">
                <a16:creationId xmlns:a16="http://schemas.microsoft.com/office/drawing/2014/main" id="{362C0B59-F12F-4D92-8DF3-F12B20324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18" y="2602218"/>
            <a:ext cx="3378381" cy="226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ncorrect mouse use">
            <a:extLst>
              <a:ext uri="{FF2B5EF4-FFF2-40B4-BE49-F238E27FC236}">
                <a16:creationId xmlns:a16="http://schemas.microsoft.com/office/drawing/2014/main" id="{7F8FFD95-734B-4B52-BA67-0D0BD0BB8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2" y="4591926"/>
            <a:ext cx="3378383" cy="226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orrect mouse use">
            <a:extLst>
              <a:ext uri="{FF2B5EF4-FFF2-40B4-BE49-F238E27FC236}">
                <a16:creationId xmlns:a16="http://schemas.microsoft.com/office/drawing/2014/main" id="{78151E9A-59AE-421E-8DE2-6CDA05A1E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538" y="3233394"/>
            <a:ext cx="3632461" cy="243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4836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E951D-BE9B-4DF5-BF92-FA4E0AB77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201" y="1"/>
            <a:ext cx="9225280" cy="1225484"/>
          </a:xfrm>
        </p:spPr>
        <p:txBody>
          <a:bodyPr/>
          <a:lstStyle/>
          <a:p>
            <a:pPr algn="ctr"/>
            <a:r>
              <a:rPr lang="en-US" dirty="0"/>
              <a:t>Avoiding discomfort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A575DC-A564-469D-A2DA-E8E3FCC0D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850" y="1107757"/>
            <a:ext cx="11897149" cy="3142615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Follow the </a:t>
            </a:r>
            <a:r>
              <a:rPr lang="en-US" sz="2800" b="1" dirty="0">
                <a:solidFill>
                  <a:srgbClr val="0070C0"/>
                </a:solidFill>
              </a:rPr>
              <a:t>20-20-20 Rule</a:t>
            </a:r>
          </a:p>
          <a:p>
            <a:r>
              <a:rPr lang="en-US" sz="2800" dirty="0"/>
              <a:t>Staring at one point places prolonged stress on the eye muscles, so at least </a:t>
            </a:r>
            <a:r>
              <a:rPr lang="en-US" sz="2800" b="1" dirty="0">
                <a:solidFill>
                  <a:srgbClr val="0070C0"/>
                </a:solidFill>
              </a:rPr>
              <a:t>every 20 minutes or so, focus on a distant object (20 feet away) for 20 seconds </a:t>
            </a:r>
            <a:r>
              <a:rPr lang="en-US" sz="2800" dirty="0"/>
              <a:t>so that the eye muscles have time to relax and recover.</a:t>
            </a:r>
          </a:p>
          <a:p>
            <a:r>
              <a:rPr lang="en-US" sz="2800" b="1" u="sng" dirty="0"/>
              <a:t>Remember to blink</a:t>
            </a:r>
            <a:r>
              <a:rPr lang="en-US" sz="2800" dirty="0"/>
              <a:t>. It sounds simple but research has shown that computer users tend to blink less when staring at a computer screen (especially if the screen is too close), increasing the likelihood of the eyes becoming dry.</a:t>
            </a:r>
          </a:p>
          <a:p>
            <a:endParaRPr lang="en-US" sz="2800" dirty="0"/>
          </a:p>
        </p:txBody>
      </p:sp>
      <p:pic>
        <p:nvPicPr>
          <p:cNvPr id="6146" name="Picture 2" descr="A woman sitting at her workstation. She is looking directly at her monitor">
            <a:extLst>
              <a:ext uri="{FF2B5EF4-FFF2-40B4-BE49-F238E27FC236}">
                <a16:creationId xmlns:a16="http://schemas.microsoft.com/office/drawing/2014/main" id="{97F73899-9652-444B-B8F2-8209B8738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17457"/>
            <a:ext cx="4249587" cy="2340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A woman sitting at her workstation. She is looking directly at a distant object">
            <a:extLst>
              <a:ext uri="{FF2B5EF4-FFF2-40B4-BE49-F238E27FC236}">
                <a16:creationId xmlns:a16="http://schemas.microsoft.com/office/drawing/2014/main" id="{B039C75D-057A-4F24-A098-CA90A5CAD9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50" name="Picture 6" descr="A woman sitting at her workstation. She is looking directly at a distant object">
            <a:extLst>
              <a:ext uri="{FF2B5EF4-FFF2-40B4-BE49-F238E27FC236}">
                <a16:creationId xmlns:a16="http://schemas.microsoft.com/office/drawing/2014/main" id="{1DD3861A-EE0F-4E35-AD7C-306A563F6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58" y="4517349"/>
            <a:ext cx="4249588" cy="2340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9138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4CFD0-337E-464F-AB20-F87DBB391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1707220-2FF4-41FB-B2A4-BCF05BE904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6096000" cy="40142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23E2B9-CA6D-4923-B580-16D558CBE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0177" y="2894461"/>
            <a:ext cx="7041823" cy="313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262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Image result for MIT libr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22871" cy="685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5483" y="818626"/>
            <a:ext cx="7543800" cy="1022651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BE SAFE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40" name="Picture 4" descr="http://images.all-free-download.com/images/graphiclarge/3d_red_question_mark_button_image_1655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775" y="2172846"/>
            <a:ext cx="1372450" cy="133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6465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EFD7C4-BFC7-42E1-8CEE-4AA6621994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pc="20">
                <a:solidFill>
                  <a:schemeClr val="tx2"/>
                </a:solidFill>
              </a:rPr>
              <a:t>MIT Environment, Health &amp; Safety   </a:t>
            </a:r>
            <a:r>
              <a:rPr lang="en-US">
                <a:solidFill>
                  <a:schemeClr val="tx2"/>
                </a:solidFill>
              </a:rPr>
              <a:t>|   </a:t>
            </a:r>
            <a:fld id="{EBF8D608-264C-D84C-BEB7-3B9F38B4DC87}" type="slidenum">
              <a:rPr lang="en-US" b="1" smtClean="0">
                <a:solidFill>
                  <a:schemeClr val="tx2"/>
                </a:solidFill>
              </a:rPr>
              <a:pPr/>
              <a:t>34</a:t>
            </a:fld>
            <a:endParaRPr lang="en-US" sz="600" b="1" dirty="0">
              <a:solidFill>
                <a:schemeClr val="tx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3215D7-FD4D-4F20-9A95-247F01590B7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863" y="177800"/>
            <a:ext cx="6368098" cy="6502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15974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6C6490-8416-4793-B939-0E4F65A0B9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pc="20">
                <a:solidFill>
                  <a:schemeClr val="tx2"/>
                </a:solidFill>
              </a:rPr>
              <a:t>MIT Environment, Health &amp; Safety   </a:t>
            </a:r>
            <a:r>
              <a:rPr lang="en-US">
                <a:solidFill>
                  <a:schemeClr val="tx2"/>
                </a:solidFill>
              </a:rPr>
              <a:t>|   </a:t>
            </a:r>
            <a:fld id="{EBF8D608-264C-D84C-BEB7-3B9F38B4DC87}" type="slidenum">
              <a:rPr lang="en-US" b="1" smtClean="0">
                <a:solidFill>
                  <a:schemeClr val="tx2"/>
                </a:solidFill>
              </a:rPr>
              <a:pPr/>
              <a:t>35</a:t>
            </a:fld>
            <a:endParaRPr lang="en-US" sz="600" b="1" dirty="0">
              <a:solidFill>
                <a:schemeClr val="tx2"/>
              </a:solidFill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1D015344-93F1-49EA-B26C-43EB31178C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8867760"/>
              </p:ext>
            </p:extLst>
          </p:nvPr>
        </p:nvGraphicFramePr>
        <p:xfrm>
          <a:off x="1812022" y="55618"/>
          <a:ext cx="5213408" cy="67467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Acrobat Document" r:id="rId3" imgW="3886052" imgH="5029200" progId="Acrobat.Document.DC">
                  <p:embed/>
                </p:oleObj>
              </mc:Choice>
              <mc:Fallback>
                <p:oleObj name="Acrobat Document" r:id="rId3" imgW="3886052" imgH="50292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12022" y="55618"/>
                        <a:ext cx="5213408" cy="67467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975170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6C6490-8416-4793-B939-0E4F65A0B9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pc="20">
                <a:solidFill>
                  <a:schemeClr val="tx2"/>
                </a:solidFill>
              </a:rPr>
              <a:t>MIT Environment, Health &amp; Safety   </a:t>
            </a:r>
            <a:r>
              <a:rPr lang="en-US">
                <a:solidFill>
                  <a:schemeClr val="tx2"/>
                </a:solidFill>
              </a:rPr>
              <a:t>|   </a:t>
            </a:r>
            <a:fld id="{EBF8D608-264C-D84C-BEB7-3B9F38B4DC87}" type="slidenum">
              <a:rPr lang="en-US" b="1" smtClean="0">
                <a:solidFill>
                  <a:schemeClr val="tx2"/>
                </a:solidFill>
              </a:rPr>
              <a:pPr/>
              <a:t>36</a:t>
            </a:fld>
            <a:endParaRPr lang="en-US" sz="600" b="1" dirty="0">
              <a:solidFill>
                <a:schemeClr val="tx2"/>
              </a:solidFill>
            </a:endParaRP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76BBADF8-EB86-4658-9107-6FA943DC2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86" y="0"/>
            <a:ext cx="5299364" cy="6858000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6367EA98-E508-4817-9F03-8F8A66626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5102" y="0"/>
            <a:ext cx="53000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14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9154" name="Picture 2" descr="https://missmelissawrites.files.wordpress.com/2015/08/texting-neck-credit-thetimes-dot-co-dot-u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51" y="5569"/>
            <a:ext cx="10303497" cy="494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63484" y="5247227"/>
            <a:ext cx="866502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b="1" i="1" dirty="0">
                <a:solidFill>
                  <a:srgbClr val="0000FF"/>
                </a:solidFill>
              </a:rPr>
              <a:t>KENNETH K. HANSRAJ, MD, CHIEF OF SPINE SURGERY</a:t>
            </a:r>
          </a:p>
          <a:p>
            <a:pPr algn="ctr"/>
            <a:r>
              <a:rPr lang="en-US" sz="1100" b="1" i="1" dirty="0">
                <a:solidFill>
                  <a:srgbClr val="0000FF"/>
                </a:solidFill>
              </a:rPr>
              <a:t>NEW YORK SPINE SURGERY &amp; REHABILITATION MEDICINE</a:t>
            </a:r>
          </a:p>
        </p:txBody>
      </p:sp>
      <p:pic>
        <p:nvPicPr>
          <p:cNvPr id="4098" name="Picture 2" descr="http://fixtheneck.com/images/cellphone-posture-s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823" y="5052161"/>
            <a:ext cx="2072279" cy="166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0074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778" y="16433"/>
            <a:ext cx="7543800" cy="791082"/>
          </a:xfrm>
        </p:spPr>
        <p:txBody>
          <a:bodyPr/>
          <a:lstStyle/>
          <a:p>
            <a:pPr algn="ctr"/>
            <a:r>
              <a:rPr lang="en-US" dirty="0"/>
              <a:t>Disk Herniation/Bulging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Image result for disk herni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174" y="1036220"/>
            <a:ext cx="3657549" cy="190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upload.wikimedia.org/wikipedia/commons/0/07/Lageherni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961" y="1031662"/>
            <a:ext cx="2090443" cy="1906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586451" y="2169622"/>
            <a:ext cx="847898" cy="2327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441353" y="2169622"/>
            <a:ext cx="847898" cy="2327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s://www.athletico.com/wp-content/uploads/2014/02/Intervertebral-Disc-Pressur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49" y="3050773"/>
            <a:ext cx="5909112" cy="359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effect of load on sp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611" y="3326771"/>
            <a:ext cx="3181162" cy="238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177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833" y="35767"/>
            <a:ext cx="11934334" cy="902116"/>
          </a:xfrm>
        </p:spPr>
        <p:txBody>
          <a:bodyPr/>
          <a:lstStyle/>
          <a:p>
            <a:pPr algn="ctr"/>
            <a:r>
              <a:rPr lang="en-US" dirty="0"/>
              <a:t>Neutral Postures</a:t>
            </a:r>
            <a:br>
              <a:rPr lang="en-US" dirty="0"/>
            </a:br>
            <a:r>
              <a:rPr lang="en-US" sz="1800" b="0" dirty="0"/>
              <a:t>Neutral posture refers to the position of your body when it is most at rest with the minimum amount of pressure on your joints, muscles, etc.</a:t>
            </a:r>
            <a:endParaRPr lang="en-US" dirty="0"/>
          </a:p>
        </p:txBody>
      </p:sp>
      <p:pic>
        <p:nvPicPr>
          <p:cNvPr id="2050" name="Picture 2" descr="ergo-principles-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60547"/>
            <a:ext cx="4308049" cy="3189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ergo-principles-6">
            <a:extLst>
              <a:ext uri="{FF2B5EF4-FFF2-40B4-BE49-F238E27FC236}">
                <a16:creationId xmlns:a16="http://schemas.microsoft.com/office/drawing/2014/main" id="{4A634C52-58BD-4D67-B9B6-31F205C2D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298" y="989147"/>
            <a:ext cx="1823835" cy="259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rgo-principles-3">
            <a:extLst>
              <a:ext uri="{FF2B5EF4-FFF2-40B4-BE49-F238E27FC236}">
                <a16:creationId xmlns:a16="http://schemas.microsoft.com/office/drawing/2014/main" id="{F358D6FA-9482-423A-A049-CF5490B29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383" y="868089"/>
            <a:ext cx="5307793" cy="318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rgo-principles-4">
            <a:extLst>
              <a:ext uri="{FF2B5EF4-FFF2-40B4-BE49-F238E27FC236}">
                <a16:creationId xmlns:a16="http://schemas.microsoft.com/office/drawing/2014/main" id="{0B19DDC1-1F2B-43A1-9CB7-A03B28A05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808" y="4050161"/>
            <a:ext cx="3362939" cy="280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274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6960" y="286605"/>
            <a:ext cx="7543800" cy="1117653"/>
          </a:xfrm>
        </p:spPr>
        <p:txBody>
          <a:bodyPr/>
          <a:lstStyle/>
          <a:p>
            <a:pPr algn="ctr"/>
            <a:r>
              <a:rPr lang="en-US" dirty="0"/>
              <a:t>How to lift the loads?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313" y="1682979"/>
            <a:ext cx="3004627" cy="402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998" y="1682979"/>
            <a:ext cx="3004627" cy="402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rc 4"/>
          <p:cNvSpPr/>
          <p:nvPr/>
        </p:nvSpPr>
        <p:spPr>
          <a:xfrm>
            <a:off x="4430487" y="2373086"/>
            <a:ext cx="1012371" cy="1066800"/>
          </a:xfrm>
          <a:prstGeom prst="arc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 rot="2968614">
            <a:off x="5388739" y="2052781"/>
            <a:ext cx="337457" cy="567403"/>
          </a:xfrm>
          <a:prstGeom prst="down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448801" y="3086100"/>
            <a:ext cx="6640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own Arrow 9"/>
          <p:cNvSpPr/>
          <p:nvPr/>
        </p:nvSpPr>
        <p:spPr>
          <a:xfrm>
            <a:off x="9318171" y="3227615"/>
            <a:ext cx="315686" cy="424543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Up Arrow 10"/>
          <p:cNvSpPr/>
          <p:nvPr/>
        </p:nvSpPr>
        <p:spPr>
          <a:xfrm>
            <a:off x="9938658" y="2545334"/>
            <a:ext cx="348343" cy="471933"/>
          </a:xfrm>
          <a:prstGeom prst="up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3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4100" y="-119822"/>
            <a:ext cx="7543800" cy="812853"/>
          </a:xfrm>
        </p:spPr>
        <p:txBody>
          <a:bodyPr/>
          <a:lstStyle/>
          <a:p>
            <a:pPr algn="ctr"/>
            <a:r>
              <a:rPr lang="en-US" dirty="0"/>
              <a:t>Office Ergonomics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759" y="826081"/>
            <a:ext cx="6896374" cy="5103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Image result for foot r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6181" y="4813436"/>
            <a:ext cx="1807030" cy="178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13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6960" y="286605"/>
            <a:ext cx="7543800" cy="812853"/>
          </a:xfrm>
        </p:spPr>
        <p:txBody>
          <a:bodyPr/>
          <a:lstStyle/>
          <a:p>
            <a:pPr algn="ctr"/>
            <a:r>
              <a:rPr lang="en-US" dirty="0"/>
              <a:t>Office Ergonomics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280" y="1414556"/>
            <a:ext cx="8984721" cy="4289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24996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HS Color Theme 1">
      <a:dk1>
        <a:srgbClr val="000000"/>
      </a:dk1>
      <a:lt1>
        <a:srgbClr val="FFFFFF"/>
      </a:lt1>
      <a:dk2>
        <a:srgbClr val="01435E"/>
      </a:dk2>
      <a:lt2>
        <a:srgbClr val="FFFFFF"/>
      </a:lt2>
      <a:accent1>
        <a:srgbClr val="48E6CE"/>
      </a:accent1>
      <a:accent2>
        <a:srgbClr val="0461BE"/>
      </a:accent2>
      <a:accent3>
        <a:srgbClr val="F5E84D"/>
      </a:accent3>
      <a:accent4>
        <a:srgbClr val="90C641"/>
      </a:accent4>
      <a:accent5>
        <a:srgbClr val="FBB919"/>
      </a:accent5>
      <a:accent6>
        <a:srgbClr val="DAE3E7"/>
      </a:accent6>
      <a:hlink>
        <a:srgbClr val="00CFD8"/>
      </a:hlink>
      <a:folHlink>
        <a:srgbClr val="5C5D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T EHS_Powerpoint-template_v2-example [Read-Only]" id="{6D8D8D33-B0F4-4A57-9999-E57EDD90541D}" vid="{C0B4949F-7D52-4C6B-B231-1CF3A72D296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MIT EHS_Powerpoint-template_v2-example</Template>
  <TotalTime>148</TotalTime>
  <Words>945</Words>
  <Application>Microsoft Office PowerPoint</Application>
  <PresentationFormat>Widescreen</PresentationFormat>
  <Paragraphs>77</Paragraphs>
  <Slides>36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Calibri</vt:lpstr>
      <vt:lpstr>Trebuchet MS</vt:lpstr>
      <vt:lpstr>Wingdings</vt:lpstr>
      <vt:lpstr>Office Theme</vt:lpstr>
      <vt:lpstr>Adobe Acrobat Document</vt:lpstr>
      <vt:lpstr>Working From Home Ergonomics</vt:lpstr>
      <vt:lpstr>What is Ergonomics?</vt:lpstr>
      <vt:lpstr>PowerPoint Presentation</vt:lpstr>
      <vt:lpstr>PowerPoint Presentation</vt:lpstr>
      <vt:lpstr>Disk Herniation/Bulging</vt:lpstr>
      <vt:lpstr>Neutral Postures Neutral posture refers to the position of your body when it is most at rest with the minimum amount of pressure on your joints, muscles, etc.</vt:lpstr>
      <vt:lpstr>How to lift the loads?</vt:lpstr>
      <vt:lpstr>Office Ergonomics</vt:lpstr>
      <vt:lpstr>Office Ergonomics</vt:lpstr>
      <vt:lpstr>Office Ergonomics</vt:lpstr>
      <vt:lpstr>Standing Desk vs Sitting Desk</vt:lpstr>
      <vt:lpstr>PowerPoint Presentation</vt:lpstr>
      <vt:lpstr>PowerPoint Presentation</vt:lpstr>
      <vt:lpstr>PowerPoint Presentation</vt:lpstr>
      <vt:lpstr>PowerPoint Presentation</vt:lpstr>
      <vt:lpstr>Roller Mouse</vt:lpstr>
      <vt:lpstr>PowerPoint Presentation</vt:lpstr>
      <vt:lpstr>Using Wrist Pads</vt:lpstr>
      <vt:lpstr>Working from home challenges</vt:lpstr>
      <vt:lpstr>Laptop Use</vt:lpstr>
      <vt:lpstr>Putting Laptop on knees</vt:lpstr>
      <vt:lpstr>Adjust your height</vt:lpstr>
      <vt:lpstr>Adjust your back support</vt:lpstr>
      <vt:lpstr>Angle of chair back</vt:lpstr>
      <vt:lpstr>Arm rest position</vt:lpstr>
      <vt:lpstr>Laptop Monitor </vt:lpstr>
      <vt:lpstr>Laptop Monitor</vt:lpstr>
      <vt:lpstr>Keyboard and Mouse</vt:lpstr>
      <vt:lpstr>Reaching</vt:lpstr>
      <vt:lpstr>Using Mouse</vt:lpstr>
      <vt:lpstr>Avoiding discomfort </vt:lpstr>
      <vt:lpstr>PowerPoint Presentation</vt:lpstr>
      <vt:lpstr>BE SAFE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Working From Home Ergonomics</dc:title>
  <dc:creator>iraj aalaei</dc:creator>
  <cp:lastModifiedBy>Laura</cp:lastModifiedBy>
  <cp:revision>19</cp:revision>
  <dcterms:created xsi:type="dcterms:W3CDTF">2020-04-16T14:16:19Z</dcterms:created>
  <dcterms:modified xsi:type="dcterms:W3CDTF">2020-04-29T19:28:25Z</dcterms:modified>
</cp:coreProperties>
</file>